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3.xml" ContentType="application/vnd.openxmlformats-officedocument.presentationml.slide+xml"/>
  <Override PartName="/ppt/slides/_rels/slide44.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6.xml.rels" ContentType="application/vnd.openxmlformats-package.relationships+xml"/>
  <Override PartName="/ppt/slides/_rels/slide38.xml.rels" ContentType="application/vnd.openxmlformats-package.relationships+xml"/>
  <Override PartName="/ppt/slides/_rels/slide35.xml.rels" ContentType="application/vnd.openxmlformats-package.relationships+xml"/>
  <Override PartName="/ppt/slides/_rels/slide32.xml.rels" ContentType="application/vnd.openxmlformats-package.relationships+xml"/>
  <Override PartName="/ppt/slides/_rels/slide29.xml.rels" ContentType="application/vnd.openxmlformats-package.relationships+xml"/>
  <Override PartName="/ppt/slides/_rels/slide24.xml.rels" ContentType="application/vnd.openxmlformats-package.relationships+xml"/>
  <Override PartName="/ppt/slides/_rels/slide31.xml.rels" ContentType="application/vnd.openxmlformats-package.relationships+xml"/>
  <Override PartName="/ppt/slides/_rels/slide28.xml.rels" ContentType="application/vnd.openxmlformats-package.relationships+xml"/>
  <Override PartName="/ppt/slides/_rels/slide23.xml.rels" ContentType="application/vnd.openxmlformats-package.relationships+xml"/>
  <Override PartName="/ppt/slides/_rels/slide26.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4.xml.rels" ContentType="application/vnd.openxmlformats-package.relationships+xml"/>
  <Override PartName="/ppt/slides/_rels/slide25.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27.xml.rels" ContentType="application/vnd.openxmlformats-package.relationships+xml"/>
  <Override PartName="/ppt/slides/_rels/slide15.xml.rels" ContentType="application/vnd.openxmlformats-package.relationships+xml"/>
  <Override PartName="/ppt/slides/_rels/slide20.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16.xml.rels" ContentType="application/vnd.openxmlformats-package.relationships+xml"/>
  <Override PartName="/ppt/slides/_rels/slide10.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5.xml.rels" ContentType="application/vnd.openxmlformats-package.relationships+xml"/>
  <Override PartName="/ppt/slides/_rels/slide37.xml.rels" ContentType="application/vnd.openxmlformats-package.relationships+xml"/>
  <Override PartName="/ppt/slides/_rels/slide4.xml.rels" ContentType="application/vnd.openxmlformats-package.relationships+xml"/>
  <Override PartName="/ppt/slides/_rels/slide17.xml.rels" ContentType="application/vnd.openxmlformats-package.relationships+xml"/>
  <Override PartName="/ppt/slides/_rels/slide43.xml.rels" ContentType="application/vnd.openxmlformats-package.relationships+xml"/>
  <Override PartName="/ppt/slides/_rels/slide3.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32.xml" ContentType="application/vnd.openxmlformats-officedocument.presentationml.slide+xml"/>
  <Override PartName="/ppt/slides/slide29.xml" ContentType="application/vnd.openxmlformats-officedocument.presentationml.slide+xml"/>
  <Override PartName="/ppt/slides/slide25.xml" ContentType="application/vnd.openxmlformats-officedocument.presentationml.slide+xml"/>
  <Override PartName="/ppt/slides/slide45.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23.xml" ContentType="application/vnd.openxmlformats-officedocument.presentationml.slide+xml"/>
  <Override PartName="/ppt/slides/slide26.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28.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2.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34.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7.xml" ContentType="application/vnd.openxmlformats-officedocument.presentationml.slide+xml"/>
  <Override PartName="/ppt/slides/slide15.xml" ContentType="application/vnd.openxmlformats-officedocument.presentationml.slide+xml"/>
  <Override PartName="/ppt/slides/slide6.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1.xml" ContentType="application/vnd.openxmlformats-officedocument.presentationml.slideLayout+xml"/>
  <Override PartName="/ppt/slideLayouts/slideLayout26.xml" ContentType="application/vnd.openxmlformats-officedocument.presentationml.slideLayout+xml"/>
  <Override PartName="/ppt/slideLayouts/slideLayout24.xml" ContentType="application/vnd.openxmlformats-officedocument.presentationml.slideLayout+xml"/>
  <Override PartName="/ppt/slideLayouts/slideLayout22.xml" ContentType="application/vnd.openxmlformats-officedocument.presentationml.slideLayout+xml"/>
  <Override PartName="/ppt/slideLayouts/slideLayout27.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23.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32.xml" ContentType="application/vnd.openxmlformats-officedocument.presentationml.slideLayout+xml"/>
  <Override PartName="/ppt/slideLayouts/slideLayout17.xml" ContentType="application/vnd.openxmlformats-officedocument.presentationml.slideLayout+xml"/>
  <Override PartName="/ppt/slideLayouts/slideLayout30.xml" ContentType="application/vnd.openxmlformats-officedocument.presentationml.slideLayout+xml"/>
  <Override PartName="/ppt/slideLayouts/slideLayout12.xml" ContentType="application/vnd.openxmlformats-officedocument.presentationml.slideLayout+xml"/>
  <Override PartName="/ppt/slideLayouts/slideLayout28.xml" ContentType="application/vnd.openxmlformats-officedocument.presentationml.slideLayout+xml"/>
  <Override PartName="/ppt/slideLayouts/slideLayout9.xml" ContentType="application/vnd.openxmlformats-officedocument.presentationml.slideLayout+xml"/>
  <Override PartName="/ppt/slideLayouts/slideLayout29.xml" ContentType="application/vnd.openxmlformats-officedocument.presentationml.slideLayout+xml"/>
  <Override PartName="/ppt/slideLayouts/slideLayout16.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0.xml.rels" ContentType="application/vnd.openxmlformats-package.relationships+xml"/>
  <Override PartName="/ppt/slideLayouts/_rels/slideLayout26.xml.rels" ContentType="application/vnd.openxmlformats-package.relationships+xml"/>
  <Override PartName="/ppt/slideLayouts/_rels/slideLayout25.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18.xml.rels" ContentType="application/vnd.openxmlformats-package.relationships+xml"/>
  <Override PartName="/ppt/slideLayouts/_rels/slideLayout31.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14.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13.xml.rels" ContentType="application/vnd.openxmlformats-package.relationships+xml"/>
  <Override PartName="/ppt/slideLayouts/_rels/slideLayout11.xml.rels" ContentType="application/vnd.openxmlformats-package.relationships+xml"/>
  <Override PartName="/ppt/slideLayouts/_rels/slideLayout29.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4.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6.xml.rels" ContentType="application/vnd.openxmlformats-package.relationships+xml"/>
  <Override PartName="/ppt/slideLayouts/_rels/slideLayout2.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2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media/image53.png" ContentType="image/png"/>
  <Override PartName="/ppt/media/image56.png" ContentType="image/png"/>
  <Override PartName="/ppt/media/image51.png" ContentType="image/png"/>
  <Override PartName="/ppt/media/image50.png" ContentType="image/png"/>
  <Override PartName="/ppt/media/image49.png" ContentType="image/png"/>
  <Override PartName="/ppt/media/image43.png" ContentType="image/png"/>
  <Override PartName="/ppt/media/image42.png" ContentType="image/png"/>
  <Override PartName="/ppt/media/image41.png" ContentType="image/png"/>
  <Override PartName="/ppt/media/image36.png" ContentType="image/png"/>
  <Override PartName="/ppt/media/image32.png" ContentType="image/png"/>
  <Override PartName="/ppt/media/image45.png" ContentType="image/png"/>
  <Override PartName="/ppt/media/image44.png" ContentType="image/png"/>
  <Override PartName="/ppt/media/image30.png" ContentType="image/png"/>
  <Override PartName="/ppt/media/image27.png" ContentType="image/png"/>
  <Override PartName="/ppt/media/image26.png" ContentType="image/png"/>
  <Override PartName="/ppt/media/image38.png" ContentType="image/png"/>
  <Override PartName="/ppt/media/image33.png" ContentType="image/png"/>
  <Override PartName="/ppt/media/image25.png" ContentType="image/png"/>
  <Override PartName="/ppt/media/image28.png" ContentType="image/png"/>
  <Override PartName="/ppt/media/image55.png" ContentType="image/png"/>
  <Override PartName="/ppt/media/image37.png" ContentType="image/png"/>
  <Override PartName="/ppt/media/image22.png" ContentType="image/png"/>
  <Override PartName="/ppt/media/image31.png" ContentType="image/png"/>
  <Override PartName="/ppt/media/image24.png" ContentType="image/png"/>
  <Override PartName="/ppt/media/image54.png" ContentType="image/png"/>
  <Override PartName="/ppt/media/image21.png" ContentType="image/png"/>
  <Override PartName="/ppt/media/image20.png" ContentType="image/png"/>
  <Override PartName="/ppt/media/image52.png" ContentType="image/png"/>
  <Override PartName="/ppt/media/image16.jpeg" ContentType="image/jpeg"/>
  <Override PartName="/ppt/media/image17.png" ContentType="image/png"/>
  <Override PartName="/ppt/media/image14.png" ContentType="image/png"/>
  <Override PartName="/ppt/media/image46.png" ContentType="image/png"/>
  <Override PartName="/ppt/media/image13.png" ContentType="image/png"/>
  <Override PartName="/ppt/media/image23.png" ContentType="image/png"/>
  <Override PartName="/ppt/media/image39.png" ContentType="image/png"/>
  <Override PartName="/ppt/media/image35.png" ContentType="image/png"/>
  <Override PartName="/ppt/media/image12.png" ContentType="image/png"/>
  <Override PartName="/ppt/media/image10.png" ContentType="image/png"/>
  <Override PartName="/ppt/media/image48.png" ContentType="image/png"/>
  <Override PartName="/ppt/media/image15.png" ContentType="image/png"/>
  <Override PartName="/ppt/media/image9.png" ContentType="image/png"/>
  <Override PartName="/ppt/media/image40.png" ContentType="image/png"/>
  <Override PartName="/ppt/media/image8.png" ContentType="image/png"/>
  <Override PartName="/ppt/media/image29.png" ContentType="image/png"/>
  <Override PartName="/ppt/media/image34.png" ContentType="image/png"/>
  <Override PartName="/ppt/media/image6.png" ContentType="image/png"/>
  <Override PartName="/ppt/media/image18.png" ContentType="image/png"/>
  <Override PartName="/ppt/media/image7.png" ContentType="image/png"/>
  <Override PartName="/ppt/media/image4.png" ContentType="image/png"/>
  <Override PartName="/ppt/media/image3.png" ContentType="image/png"/>
  <Override PartName="/ppt/media/image19.png" ContentType="image/png"/>
  <Override PartName="/ppt/media/image57.png" ContentType="image/png"/>
  <Override PartName="/ppt/media/image5.jpeg" ContentType="image/jpeg"/>
  <Override PartName="/ppt/media/image47.png" ContentType="image/png"/>
  <Override PartName="/ppt/media/image2.png" ContentType="image/png"/>
  <Override PartName="/ppt/media/image11.png" ContentType="image/png"/>
  <Override PartName="/ppt/media/image1.png" ContentType="image/png"/>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Lst>
  <p:sldSz cx="10080625" cy="7559675"/>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8.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11.png"/>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255600" y="157680"/>
            <a:ext cx="9324360" cy="897840"/>
          </a:xfrm>
          <a:prstGeom prst="rect">
            <a:avLst/>
          </a:prstGeom>
        </p:spPr>
        <p:txBody>
          <a:bodyPr lIns="0" rIns="0" tIns="0" bIns="0" anchor="ctr"/>
          <a:p>
            <a:endParaRPr/>
          </a:p>
        </p:txBody>
      </p:sp>
      <p:sp>
        <p:nvSpPr>
          <p:cNvPr id="29" name="PlaceHolder 2"/>
          <p:cNvSpPr>
            <a:spLocks noGrp="1"/>
          </p:cNvSpPr>
          <p:nvPr>
            <p:ph type="body"/>
          </p:nvPr>
        </p:nvSpPr>
        <p:spPr>
          <a:xfrm>
            <a:off x="367560" y="1155600"/>
            <a:ext cx="9334800" cy="2600280"/>
          </a:xfrm>
          <a:prstGeom prst="rect">
            <a:avLst/>
          </a:prstGeom>
        </p:spPr>
        <p:txBody>
          <a:bodyPr lIns="0" rIns="0" tIns="0" bIns="0"/>
          <a:p>
            <a:endParaRPr/>
          </a:p>
        </p:txBody>
      </p:sp>
      <p:sp>
        <p:nvSpPr>
          <p:cNvPr id="30" name="PlaceHolder 3"/>
          <p:cNvSpPr>
            <a:spLocks noGrp="1"/>
          </p:cNvSpPr>
          <p:nvPr>
            <p:ph type="body"/>
          </p:nvPr>
        </p:nvSpPr>
        <p:spPr>
          <a:xfrm>
            <a:off x="367560" y="4003200"/>
            <a:ext cx="9334800" cy="260028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255600" y="157680"/>
            <a:ext cx="9324360" cy="897840"/>
          </a:xfrm>
          <a:prstGeom prst="rect">
            <a:avLst/>
          </a:prstGeom>
        </p:spPr>
        <p:txBody>
          <a:bodyPr lIns="0" rIns="0" tIns="0" bIns="0" anchor="ctr"/>
          <a:p>
            <a:endParaRPr/>
          </a:p>
        </p:txBody>
      </p:sp>
      <p:sp>
        <p:nvSpPr>
          <p:cNvPr id="32" name="PlaceHolder 2"/>
          <p:cNvSpPr>
            <a:spLocks noGrp="1"/>
          </p:cNvSpPr>
          <p:nvPr>
            <p:ph type="body"/>
          </p:nvPr>
        </p:nvSpPr>
        <p:spPr>
          <a:xfrm>
            <a:off x="367560" y="1155600"/>
            <a:ext cx="4555080" cy="2600280"/>
          </a:xfrm>
          <a:prstGeom prst="rect">
            <a:avLst/>
          </a:prstGeom>
        </p:spPr>
        <p:txBody>
          <a:bodyPr lIns="0" rIns="0" tIns="0" bIns="0"/>
          <a:p>
            <a:endParaRPr/>
          </a:p>
        </p:txBody>
      </p:sp>
      <p:sp>
        <p:nvSpPr>
          <p:cNvPr id="33" name="PlaceHolder 3"/>
          <p:cNvSpPr>
            <a:spLocks noGrp="1"/>
          </p:cNvSpPr>
          <p:nvPr>
            <p:ph type="body"/>
          </p:nvPr>
        </p:nvSpPr>
        <p:spPr>
          <a:xfrm>
            <a:off x="5150880" y="1155600"/>
            <a:ext cx="4555080" cy="2600280"/>
          </a:xfrm>
          <a:prstGeom prst="rect">
            <a:avLst/>
          </a:prstGeom>
        </p:spPr>
        <p:txBody>
          <a:bodyPr lIns="0" rIns="0" tIns="0" bIns="0"/>
          <a:p>
            <a:endParaRPr/>
          </a:p>
        </p:txBody>
      </p:sp>
      <p:sp>
        <p:nvSpPr>
          <p:cNvPr id="34" name="PlaceHolder 4"/>
          <p:cNvSpPr>
            <a:spLocks noGrp="1"/>
          </p:cNvSpPr>
          <p:nvPr>
            <p:ph type="body"/>
          </p:nvPr>
        </p:nvSpPr>
        <p:spPr>
          <a:xfrm>
            <a:off x="5150880" y="4003200"/>
            <a:ext cx="4555080" cy="2600280"/>
          </a:xfrm>
          <a:prstGeom prst="rect">
            <a:avLst/>
          </a:prstGeom>
        </p:spPr>
        <p:txBody>
          <a:bodyPr lIns="0" rIns="0" tIns="0" bIns="0"/>
          <a:p>
            <a:endParaRPr/>
          </a:p>
        </p:txBody>
      </p:sp>
      <p:sp>
        <p:nvSpPr>
          <p:cNvPr id="35" name="PlaceHolder 5"/>
          <p:cNvSpPr>
            <a:spLocks noGrp="1"/>
          </p:cNvSpPr>
          <p:nvPr>
            <p:ph type="body"/>
          </p:nvPr>
        </p:nvSpPr>
        <p:spPr>
          <a:xfrm>
            <a:off x="367560" y="4003200"/>
            <a:ext cx="4555080" cy="260028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255600" y="157680"/>
            <a:ext cx="9324360" cy="897840"/>
          </a:xfrm>
          <a:prstGeom prst="rect">
            <a:avLst/>
          </a:prstGeom>
        </p:spPr>
        <p:txBody>
          <a:bodyPr lIns="0" rIns="0" tIns="0" bIns="0" anchor="ctr"/>
          <a:p>
            <a:endParaRPr/>
          </a:p>
        </p:txBody>
      </p:sp>
      <p:sp>
        <p:nvSpPr>
          <p:cNvPr id="37" name="PlaceHolder 2"/>
          <p:cNvSpPr>
            <a:spLocks noGrp="1"/>
          </p:cNvSpPr>
          <p:nvPr>
            <p:ph type="body"/>
          </p:nvPr>
        </p:nvSpPr>
        <p:spPr>
          <a:xfrm>
            <a:off x="367560" y="1155600"/>
            <a:ext cx="9334800" cy="5451480"/>
          </a:xfrm>
          <a:prstGeom prst="rect">
            <a:avLst/>
          </a:prstGeom>
        </p:spPr>
        <p:txBody>
          <a:bodyPr lIns="0" rIns="0" tIns="0" bIns="0"/>
          <a:p>
            <a:endParaRPr/>
          </a:p>
        </p:txBody>
      </p:sp>
      <p:sp>
        <p:nvSpPr>
          <p:cNvPr id="38" name="PlaceHolder 3"/>
          <p:cNvSpPr>
            <a:spLocks noGrp="1"/>
          </p:cNvSpPr>
          <p:nvPr>
            <p:ph type="body"/>
          </p:nvPr>
        </p:nvSpPr>
        <p:spPr>
          <a:xfrm>
            <a:off x="367560" y="1155600"/>
            <a:ext cx="9334800" cy="5451480"/>
          </a:xfrm>
          <a:prstGeom prst="rect">
            <a:avLst/>
          </a:prstGeom>
        </p:spPr>
        <p:txBody>
          <a:bodyPr lIns="0" rIns="0" tIns="0" bIns="0"/>
          <a:p>
            <a:endParaRPr/>
          </a:p>
        </p:txBody>
      </p:sp>
      <p:pic>
        <p:nvPicPr>
          <p:cNvPr id="39" name="" descr=""/>
          <p:cNvPicPr/>
          <p:nvPr/>
        </p:nvPicPr>
        <p:blipFill>
          <a:blip r:embed="rId2"/>
          <a:stretch>
            <a:fillRect/>
          </a:stretch>
        </p:blipFill>
        <p:spPr>
          <a:xfrm>
            <a:off x="1618560" y="1155240"/>
            <a:ext cx="6832440" cy="5451480"/>
          </a:xfrm>
          <a:prstGeom prst="rect">
            <a:avLst/>
          </a:prstGeom>
          <a:ln>
            <a:noFill/>
          </a:ln>
        </p:spPr>
      </p:pic>
      <p:pic>
        <p:nvPicPr>
          <p:cNvPr id="40" name="" descr=""/>
          <p:cNvPicPr/>
          <p:nvPr/>
        </p:nvPicPr>
        <p:blipFill>
          <a:blip r:embed="rId3"/>
          <a:stretch>
            <a:fillRect/>
          </a:stretch>
        </p:blipFill>
        <p:spPr>
          <a:xfrm>
            <a:off x="1618560" y="1155240"/>
            <a:ext cx="6832440" cy="54514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51" name="PlaceHolder 1"/>
          <p:cNvSpPr>
            <a:spLocks noGrp="1"/>
          </p:cNvSpPr>
          <p:nvPr>
            <p:ph type="title"/>
          </p:nvPr>
        </p:nvSpPr>
        <p:spPr>
          <a:xfrm>
            <a:off x="255600" y="157680"/>
            <a:ext cx="9324360" cy="897840"/>
          </a:xfrm>
          <a:prstGeom prst="rect">
            <a:avLst/>
          </a:prstGeom>
        </p:spPr>
        <p:txBody>
          <a:bodyPr lIns="0" rIns="0" tIns="0" bIns="0" anchor="ctr"/>
          <a:p>
            <a:endParaRPr/>
          </a:p>
        </p:txBody>
      </p:sp>
      <p:sp>
        <p:nvSpPr>
          <p:cNvPr id="52" name="PlaceHolder 2"/>
          <p:cNvSpPr>
            <a:spLocks noGrp="1"/>
          </p:cNvSpPr>
          <p:nvPr>
            <p:ph type="subTitle"/>
          </p:nvPr>
        </p:nvSpPr>
        <p:spPr>
          <a:xfrm>
            <a:off x="367560" y="1155600"/>
            <a:ext cx="9334800" cy="545184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255600" y="157680"/>
            <a:ext cx="9324360" cy="897840"/>
          </a:xfrm>
          <a:prstGeom prst="rect">
            <a:avLst/>
          </a:prstGeom>
        </p:spPr>
        <p:txBody>
          <a:bodyPr lIns="0" rIns="0" tIns="0" bIns="0" anchor="ctr"/>
          <a:p>
            <a:endParaRPr/>
          </a:p>
        </p:txBody>
      </p:sp>
      <p:sp>
        <p:nvSpPr>
          <p:cNvPr id="54" name="PlaceHolder 2"/>
          <p:cNvSpPr>
            <a:spLocks noGrp="1"/>
          </p:cNvSpPr>
          <p:nvPr>
            <p:ph type="body"/>
          </p:nvPr>
        </p:nvSpPr>
        <p:spPr>
          <a:xfrm>
            <a:off x="367560" y="1155600"/>
            <a:ext cx="9334800" cy="545148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255600" y="157680"/>
            <a:ext cx="9324360" cy="897840"/>
          </a:xfrm>
          <a:prstGeom prst="rect">
            <a:avLst/>
          </a:prstGeom>
        </p:spPr>
        <p:txBody>
          <a:bodyPr lIns="0" rIns="0" tIns="0" bIns="0" anchor="ctr"/>
          <a:p>
            <a:endParaRPr/>
          </a:p>
        </p:txBody>
      </p:sp>
      <p:sp>
        <p:nvSpPr>
          <p:cNvPr id="56" name="PlaceHolder 2"/>
          <p:cNvSpPr>
            <a:spLocks noGrp="1"/>
          </p:cNvSpPr>
          <p:nvPr>
            <p:ph type="body"/>
          </p:nvPr>
        </p:nvSpPr>
        <p:spPr>
          <a:xfrm>
            <a:off x="367560" y="1155600"/>
            <a:ext cx="4555080" cy="5451480"/>
          </a:xfrm>
          <a:prstGeom prst="rect">
            <a:avLst/>
          </a:prstGeom>
        </p:spPr>
        <p:txBody>
          <a:bodyPr lIns="0" rIns="0" tIns="0" bIns="0"/>
          <a:p>
            <a:endParaRPr/>
          </a:p>
        </p:txBody>
      </p:sp>
      <p:sp>
        <p:nvSpPr>
          <p:cNvPr id="57" name="PlaceHolder 3"/>
          <p:cNvSpPr>
            <a:spLocks noGrp="1"/>
          </p:cNvSpPr>
          <p:nvPr>
            <p:ph type="body"/>
          </p:nvPr>
        </p:nvSpPr>
        <p:spPr>
          <a:xfrm>
            <a:off x="5150880" y="1155600"/>
            <a:ext cx="4555080" cy="545148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255600" y="157680"/>
            <a:ext cx="9324360" cy="897840"/>
          </a:xfrm>
          <a:prstGeom prst="rect">
            <a:avLst/>
          </a:prstGeom>
        </p:spPr>
        <p:txBody>
          <a:bodyPr lIns="0" rIns="0" tIns="0" bIns="0" anchor="ctr"/>
          <a:p>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59" name="PlaceHolder 1"/>
          <p:cNvSpPr>
            <a:spLocks noGrp="1"/>
          </p:cNvSpPr>
          <p:nvPr>
            <p:ph type="subTitle"/>
          </p:nvPr>
        </p:nvSpPr>
        <p:spPr>
          <a:xfrm>
            <a:off x="255600" y="157680"/>
            <a:ext cx="9324360" cy="416196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255600" y="157680"/>
            <a:ext cx="9324360" cy="897840"/>
          </a:xfrm>
          <a:prstGeom prst="rect">
            <a:avLst/>
          </a:prstGeom>
        </p:spPr>
        <p:txBody>
          <a:bodyPr lIns="0" rIns="0" tIns="0" bIns="0" anchor="ctr"/>
          <a:p>
            <a:endParaRPr/>
          </a:p>
        </p:txBody>
      </p:sp>
      <p:sp>
        <p:nvSpPr>
          <p:cNvPr id="61" name="PlaceHolder 2"/>
          <p:cNvSpPr>
            <a:spLocks noGrp="1"/>
          </p:cNvSpPr>
          <p:nvPr>
            <p:ph type="body"/>
          </p:nvPr>
        </p:nvSpPr>
        <p:spPr>
          <a:xfrm>
            <a:off x="367560" y="1155600"/>
            <a:ext cx="4555080" cy="2600280"/>
          </a:xfrm>
          <a:prstGeom prst="rect">
            <a:avLst/>
          </a:prstGeom>
        </p:spPr>
        <p:txBody>
          <a:bodyPr lIns="0" rIns="0" tIns="0" bIns="0"/>
          <a:p>
            <a:endParaRPr/>
          </a:p>
        </p:txBody>
      </p:sp>
      <p:sp>
        <p:nvSpPr>
          <p:cNvPr id="62" name="PlaceHolder 3"/>
          <p:cNvSpPr>
            <a:spLocks noGrp="1"/>
          </p:cNvSpPr>
          <p:nvPr>
            <p:ph type="body"/>
          </p:nvPr>
        </p:nvSpPr>
        <p:spPr>
          <a:xfrm>
            <a:off x="367560" y="4003200"/>
            <a:ext cx="4555080" cy="2600280"/>
          </a:xfrm>
          <a:prstGeom prst="rect">
            <a:avLst/>
          </a:prstGeom>
        </p:spPr>
        <p:txBody>
          <a:bodyPr lIns="0" rIns="0" tIns="0" bIns="0"/>
          <a:p>
            <a:endParaRPr/>
          </a:p>
        </p:txBody>
      </p:sp>
      <p:sp>
        <p:nvSpPr>
          <p:cNvPr id="63" name="PlaceHolder 4"/>
          <p:cNvSpPr>
            <a:spLocks noGrp="1"/>
          </p:cNvSpPr>
          <p:nvPr>
            <p:ph type="body"/>
          </p:nvPr>
        </p:nvSpPr>
        <p:spPr>
          <a:xfrm>
            <a:off x="5150880" y="1155600"/>
            <a:ext cx="4555080" cy="545148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255600" y="157680"/>
            <a:ext cx="9324360" cy="897840"/>
          </a:xfrm>
          <a:prstGeom prst="rect">
            <a:avLst/>
          </a:prstGeom>
        </p:spPr>
        <p:txBody>
          <a:bodyPr lIns="0" rIns="0" tIns="0" bIns="0" anchor="ctr"/>
          <a:p>
            <a:endParaRPr/>
          </a:p>
        </p:txBody>
      </p:sp>
      <p:sp>
        <p:nvSpPr>
          <p:cNvPr id="8" name="PlaceHolder 2"/>
          <p:cNvSpPr>
            <a:spLocks noGrp="1"/>
          </p:cNvSpPr>
          <p:nvPr>
            <p:ph type="subTitle"/>
          </p:nvPr>
        </p:nvSpPr>
        <p:spPr>
          <a:xfrm>
            <a:off x="367560" y="1155600"/>
            <a:ext cx="9334800" cy="545184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255600" y="157680"/>
            <a:ext cx="9324360" cy="897840"/>
          </a:xfrm>
          <a:prstGeom prst="rect">
            <a:avLst/>
          </a:prstGeom>
        </p:spPr>
        <p:txBody>
          <a:bodyPr lIns="0" rIns="0" tIns="0" bIns="0" anchor="ctr"/>
          <a:p>
            <a:endParaRPr/>
          </a:p>
        </p:txBody>
      </p:sp>
      <p:sp>
        <p:nvSpPr>
          <p:cNvPr id="65" name="PlaceHolder 2"/>
          <p:cNvSpPr>
            <a:spLocks noGrp="1"/>
          </p:cNvSpPr>
          <p:nvPr>
            <p:ph type="body"/>
          </p:nvPr>
        </p:nvSpPr>
        <p:spPr>
          <a:xfrm>
            <a:off x="367560" y="1155600"/>
            <a:ext cx="4555080" cy="5451480"/>
          </a:xfrm>
          <a:prstGeom prst="rect">
            <a:avLst/>
          </a:prstGeom>
        </p:spPr>
        <p:txBody>
          <a:bodyPr lIns="0" rIns="0" tIns="0" bIns="0"/>
          <a:p>
            <a:endParaRPr/>
          </a:p>
        </p:txBody>
      </p:sp>
      <p:sp>
        <p:nvSpPr>
          <p:cNvPr id="66" name="PlaceHolder 3"/>
          <p:cNvSpPr>
            <a:spLocks noGrp="1"/>
          </p:cNvSpPr>
          <p:nvPr>
            <p:ph type="body"/>
          </p:nvPr>
        </p:nvSpPr>
        <p:spPr>
          <a:xfrm>
            <a:off x="5150880" y="1155600"/>
            <a:ext cx="4555080" cy="2600280"/>
          </a:xfrm>
          <a:prstGeom prst="rect">
            <a:avLst/>
          </a:prstGeom>
        </p:spPr>
        <p:txBody>
          <a:bodyPr lIns="0" rIns="0" tIns="0" bIns="0"/>
          <a:p>
            <a:endParaRPr/>
          </a:p>
        </p:txBody>
      </p:sp>
      <p:sp>
        <p:nvSpPr>
          <p:cNvPr id="67" name="PlaceHolder 4"/>
          <p:cNvSpPr>
            <a:spLocks noGrp="1"/>
          </p:cNvSpPr>
          <p:nvPr>
            <p:ph type="body"/>
          </p:nvPr>
        </p:nvSpPr>
        <p:spPr>
          <a:xfrm>
            <a:off x="5150880" y="4003200"/>
            <a:ext cx="4555080" cy="260028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255600" y="157680"/>
            <a:ext cx="9324360" cy="897840"/>
          </a:xfrm>
          <a:prstGeom prst="rect">
            <a:avLst/>
          </a:prstGeom>
        </p:spPr>
        <p:txBody>
          <a:bodyPr lIns="0" rIns="0" tIns="0" bIns="0" anchor="ctr"/>
          <a:p>
            <a:endParaRPr/>
          </a:p>
        </p:txBody>
      </p:sp>
      <p:sp>
        <p:nvSpPr>
          <p:cNvPr id="69" name="PlaceHolder 2"/>
          <p:cNvSpPr>
            <a:spLocks noGrp="1"/>
          </p:cNvSpPr>
          <p:nvPr>
            <p:ph type="body"/>
          </p:nvPr>
        </p:nvSpPr>
        <p:spPr>
          <a:xfrm>
            <a:off x="367560" y="1155600"/>
            <a:ext cx="4555080" cy="2600280"/>
          </a:xfrm>
          <a:prstGeom prst="rect">
            <a:avLst/>
          </a:prstGeom>
        </p:spPr>
        <p:txBody>
          <a:bodyPr lIns="0" rIns="0" tIns="0" bIns="0"/>
          <a:p>
            <a:endParaRPr/>
          </a:p>
        </p:txBody>
      </p:sp>
      <p:sp>
        <p:nvSpPr>
          <p:cNvPr id="70" name="PlaceHolder 3"/>
          <p:cNvSpPr>
            <a:spLocks noGrp="1"/>
          </p:cNvSpPr>
          <p:nvPr>
            <p:ph type="body"/>
          </p:nvPr>
        </p:nvSpPr>
        <p:spPr>
          <a:xfrm>
            <a:off x="5150880" y="1155600"/>
            <a:ext cx="4555080" cy="2600280"/>
          </a:xfrm>
          <a:prstGeom prst="rect">
            <a:avLst/>
          </a:prstGeom>
        </p:spPr>
        <p:txBody>
          <a:bodyPr lIns="0" rIns="0" tIns="0" bIns="0"/>
          <a:p>
            <a:endParaRPr/>
          </a:p>
        </p:txBody>
      </p:sp>
      <p:sp>
        <p:nvSpPr>
          <p:cNvPr id="71" name="PlaceHolder 4"/>
          <p:cNvSpPr>
            <a:spLocks noGrp="1"/>
          </p:cNvSpPr>
          <p:nvPr>
            <p:ph type="body"/>
          </p:nvPr>
        </p:nvSpPr>
        <p:spPr>
          <a:xfrm>
            <a:off x="367560" y="4003200"/>
            <a:ext cx="9334800" cy="260028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255600" y="157680"/>
            <a:ext cx="9324360" cy="897840"/>
          </a:xfrm>
          <a:prstGeom prst="rect">
            <a:avLst/>
          </a:prstGeom>
        </p:spPr>
        <p:txBody>
          <a:bodyPr lIns="0" rIns="0" tIns="0" bIns="0" anchor="ctr"/>
          <a:p>
            <a:endParaRPr/>
          </a:p>
        </p:txBody>
      </p:sp>
      <p:sp>
        <p:nvSpPr>
          <p:cNvPr id="73" name="PlaceHolder 2"/>
          <p:cNvSpPr>
            <a:spLocks noGrp="1"/>
          </p:cNvSpPr>
          <p:nvPr>
            <p:ph type="body"/>
          </p:nvPr>
        </p:nvSpPr>
        <p:spPr>
          <a:xfrm>
            <a:off x="367560" y="1155600"/>
            <a:ext cx="9334800" cy="2600280"/>
          </a:xfrm>
          <a:prstGeom prst="rect">
            <a:avLst/>
          </a:prstGeom>
        </p:spPr>
        <p:txBody>
          <a:bodyPr lIns="0" rIns="0" tIns="0" bIns="0"/>
          <a:p>
            <a:endParaRPr/>
          </a:p>
        </p:txBody>
      </p:sp>
      <p:sp>
        <p:nvSpPr>
          <p:cNvPr id="74" name="PlaceHolder 3"/>
          <p:cNvSpPr>
            <a:spLocks noGrp="1"/>
          </p:cNvSpPr>
          <p:nvPr>
            <p:ph type="body"/>
          </p:nvPr>
        </p:nvSpPr>
        <p:spPr>
          <a:xfrm>
            <a:off x="367560" y="4003200"/>
            <a:ext cx="9334800" cy="260028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255600" y="157680"/>
            <a:ext cx="9324360" cy="897840"/>
          </a:xfrm>
          <a:prstGeom prst="rect">
            <a:avLst/>
          </a:prstGeom>
        </p:spPr>
        <p:txBody>
          <a:bodyPr lIns="0" rIns="0" tIns="0" bIns="0" anchor="ctr"/>
          <a:p>
            <a:endParaRPr/>
          </a:p>
        </p:txBody>
      </p:sp>
      <p:sp>
        <p:nvSpPr>
          <p:cNvPr id="76" name="PlaceHolder 2"/>
          <p:cNvSpPr>
            <a:spLocks noGrp="1"/>
          </p:cNvSpPr>
          <p:nvPr>
            <p:ph type="body"/>
          </p:nvPr>
        </p:nvSpPr>
        <p:spPr>
          <a:xfrm>
            <a:off x="367560" y="1155600"/>
            <a:ext cx="4555080" cy="2600280"/>
          </a:xfrm>
          <a:prstGeom prst="rect">
            <a:avLst/>
          </a:prstGeom>
        </p:spPr>
        <p:txBody>
          <a:bodyPr lIns="0" rIns="0" tIns="0" bIns="0"/>
          <a:p>
            <a:endParaRPr/>
          </a:p>
        </p:txBody>
      </p:sp>
      <p:sp>
        <p:nvSpPr>
          <p:cNvPr id="77" name="PlaceHolder 3"/>
          <p:cNvSpPr>
            <a:spLocks noGrp="1"/>
          </p:cNvSpPr>
          <p:nvPr>
            <p:ph type="body"/>
          </p:nvPr>
        </p:nvSpPr>
        <p:spPr>
          <a:xfrm>
            <a:off x="5150880" y="1155600"/>
            <a:ext cx="4555080" cy="2600280"/>
          </a:xfrm>
          <a:prstGeom prst="rect">
            <a:avLst/>
          </a:prstGeom>
        </p:spPr>
        <p:txBody>
          <a:bodyPr lIns="0" rIns="0" tIns="0" bIns="0"/>
          <a:p>
            <a:endParaRPr/>
          </a:p>
        </p:txBody>
      </p:sp>
      <p:sp>
        <p:nvSpPr>
          <p:cNvPr id="78" name="PlaceHolder 4"/>
          <p:cNvSpPr>
            <a:spLocks noGrp="1"/>
          </p:cNvSpPr>
          <p:nvPr>
            <p:ph type="body"/>
          </p:nvPr>
        </p:nvSpPr>
        <p:spPr>
          <a:xfrm>
            <a:off x="5150880" y="4003200"/>
            <a:ext cx="4555080" cy="2600280"/>
          </a:xfrm>
          <a:prstGeom prst="rect">
            <a:avLst/>
          </a:prstGeom>
        </p:spPr>
        <p:txBody>
          <a:bodyPr lIns="0" rIns="0" tIns="0" bIns="0"/>
          <a:p>
            <a:endParaRPr/>
          </a:p>
        </p:txBody>
      </p:sp>
      <p:sp>
        <p:nvSpPr>
          <p:cNvPr id="79" name="PlaceHolder 5"/>
          <p:cNvSpPr>
            <a:spLocks noGrp="1"/>
          </p:cNvSpPr>
          <p:nvPr>
            <p:ph type="body"/>
          </p:nvPr>
        </p:nvSpPr>
        <p:spPr>
          <a:xfrm>
            <a:off x="367560" y="4003200"/>
            <a:ext cx="4555080" cy="260028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255600" y="157680"/>
            <a:ext cx="9324360" cy="897840"/>
          </a:xfrm>
          <a:prstGeom prst="rect">
            <a:avLst/>
          </a:prstGeom>
        </p:spPr>
        <p:txBody>
          <a:bodyPr lIns="0" rIns="0" tIns="0" bIns="0" anchor="ctr"/>
          <a:p>
            <a:endParaRPr/>
          </a:p>
        </p:txBody>
      </p:sp>
      <p:sp>
        <p:nvSpPr>
          <p:cNvPr id="81" name="PlaceHolder 2"/>
          <p:cNvSpPr>
            <a:spLocks noGrp="1"/>
          </p:cNvSpPr>
          <p:nvPr>
            <p:ph type="body"/>
          </p:nvPr>
        </p:nvSpPr>
        <p:spPr>
          <a:xfrm>
            <a:off x="367560" y="1155600"/>
            <a:ext cx="9334800" cy="5451480"/>
          </a:xfrm>
          <a:prstGeom prst="rect">
            <a:avLst/>
          </a:prstGeom>
        </p:spPr>
        <p:txBody>
          <a:bodyPr lIns="0" rIns="0" tIns="0" bIns="0"/>
          <a:p>
            <a:endParaRPr/>
          </a:p>
        </p:txBody>
      </p:sp>
      <p:sp>
        <p:nvSpPr>
          <p:cNvPr id="82" name="PlaceHolder 3"/>
          <p:cNvSpPr>
            <a:spLocks noGrp="1"/>
          </p:cNvSpPr>
          <p:nvPr>
            <p:ph type="body"/>
          </p:nvPr>
        </p:nvSpPr>
        <p:spPr>
          <a:xfrm>
            <a:off x="367560" y="1155600"/>
            <a:ext cx="9334800" cy="5451480"/>
          </a:xfrm>
          <a:prstGeom prst="rect">
            <a:avLst/>
          </a:prstGeom>
        </p:spPr>
        <p:txBody>
          <a:bodyPr lIns="0" rIns="0" tIns="0" bIns="0"/>
          <a:p>
            <a:endParaRPr/>
          </a:p>
        </p:txBody>
      </p:sp>
      <p:pic>
        <p:nvPicPr>
          <p:cNvPr id="83" name="" descr=""/>
          <p:cNvPicPr/>
          <p:nvPr/>
        </p:nvPicPr>
        <p:blipFill>
          <a:blip r:embed="rId2"/>
          <a:stretch>
            <a:fillRect/>
          </a:stretch>
        </p:blipFill>
        <p:spPr>
          <a:xfrm>
            <a:off x="1618560" y="1155240"/>
            <a:ext cx="6832440" cy="5451480"/>
          </a:xfrm>
          <a:prstGeom prst="rect">
            <a:avLst/>
          </a:prstGeom>
          <a:ln>
            <a:noFill/>
          </a:ln>
        </p:spPr>
      </p:pic>
      <p:pic>
        <p:nvPicPr>
          <p:cNvPr id="84" name="" descr=""/>
          <p:cNvPicPr/>
          <p:nvPr/>
        </p:nvPicPr>
        <p:blipFill>
          <a:blip r:embed="rId3"/>
          <a:stretch>
            <a:fillRect/>
          </a:stretch>
        </p:blipFill>
        <p:spPr>
          <a:xfrm>
            <a:off x="1618560" y="1155240"/>
            <a:ext cx="6832440" cy="545148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91" name="PlaceHolder 1"/>
          <p:cNvSpPr>
            <a:spLocks noGrp="1"/>
          </p:cNvSpPr>
          <p:nvPr>
            <p:ph type="title"/>
          </p:nvPr>
        </p:nvSpPr>
        <p:spPr>
          <a:xfrm>
            <a:off x="255600" y="157680"/>
            <a:ext cx="9324360" cy="897840"/>
          </a:xfrm>
          <a:prstGeom prst="rect">
            <a:avLst/>
          </a:prstGeom>
        </p:spPr>
        <p:txBody>
          <a:bodyPr lIns="0" rIns="0" tIns="0" bIns="0" anchor="ctr"/>
          <a:p>
            <a:endParaRPr/>
          </a:p>
        </p:txBody>
      </p:sp>
      <p:sp>
        <p:nvSpPr>
          <p:cNvPr id="92" name="PlaceHolder 2"/>
          <p:cNvSpPr>
            <a:spLocks noGrp="1"/>
          </p:cNvSpPr>
          <p:nvPr>
            <p:ph type="subTitle"/>
          </p:nvPr>
        </p:nvSpPr>
        <p:spPr>
          <a:xfrm>
            <a:off x="367560" y="1155600"/>
            <a:ext cx="9334800" cy="5451840"/>
          </a:xfrm>
          <a:prstGeom prst="rect">
            <a:avLst/>
          </a:prstGeom>
        </p:spPr>
        <p:txBody>
          <a:bodyPr lIns="0" rIns="0" tIns="0" bIns="0" anchor="ctr"/>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255600" y="157680"/>
            <a:ext cx="9324360" cy="897840"/>
          </a:xfrm>
          <a:prstGeom prst="rect">
            <a:avLst/>
          </a:prstGeom>
        </p:spPr>
        <p:txBody>
          <a:bodyPr lIns="0" rIns="0" tIns="0" bIns="0" anchor="ctr"/>
          <a:p>
            <a:endParaRPr/>
          </a:p>
        </p:txBody>
      </p:sp>
      <p:sp>
        <p:nvSpPr>
          <p:cNvPr id="94" name="PlaceHolder 2"/>
          <p:cNvSpPr>
            <a:spLocks noGrp="1"/>
          </p:cNvSpPr>
          <p:nvPr>
            <p:ph type="body"/>
          </p:nvPr>
        </p:nvSpPr>
        <p:spPr>
          <a:xfrm>
            <a:off x="367560" y="1155600"/>
            <a:ext cx="9334800" cy="5451480"/>
          </a:xfrm>
          <a:prstGeom prst="rect">
            <a:avLst/>
          </a:prstGeom>
        </p:spPr>
        <p:txBody>
          <a:bodyPr lIns="0" rIns="0" tIns="0" bIns="0"/>
          <a: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255600" y="157680"/>
            <a:ext cx="9324360" cy="897840"/>
          </a:xfrm>
          <a:prstGeom prst="rect">
            <a:avLst/>
          </a:prstGeom>
        </p:spPr>
        <p:txBody>
          <a:bodyPr lIns="0" rIns="0" tIns="0" bIns="0" anchor="ctr"/>
          <a:p>
            <a:endParaRPr/>
          </a:p>
        </p:txBody>
      </p:sp>
      <p:sp>
        <p:nvSpPr>
          <p:cNvPr id="96" name="PlaceHolder 2"/>
          <p:cNvSpPr>
            <a:spLocks noGrp="1"/>
          </p:cNvSpPr>
          <p:nvPr>
            <p:ph type="body"/>
          </p:nvPr>
        </p:nvSpPr>
        <p:spPr>
          <a:xfrm>
            <a:off x="367560" y="1155600"/>
            <a:ext cx="4555080" cy="5451480"/>
          </a:xfrm>
          <a:prstGeom prst="rect">
            <a:avLst/>
          </a:prstGeom>
        </p:spPr>
        <p:txBody>
          <a:bodyPr lIns="0" rIns="0" tIns="0" bIns="0"/>
          <a:p>
            <a:endParaRPr/>
          </a:p>
        </p:txBody>
      </p:sp>
      <p:sp>
        <p:nvSpPr>
          <p:cNvPr id="97" name="PlaceHolder 3"/>
          <p:cNvSpPr>
            <a:spLocks noGrp="1"/>
          </p:cNvSpPr>
          <p:nvPr>
            <p:ph type="body"/>
          </p:nvPr>
        </p:nvSpPr>
        <p:spPr>
          <a:xfrm>
            <a:off x="5150880" y="1155600"/>
            <a:ext cx="4555080" cy="5451480"/>
          </a:xfrm>
          <a:prstGeom prst="rect">
            <a:avLst/>
          </a:prstGeom>
        </p:spPr>
        <p:txBody>
          <a:bodyPr lIns="0" rIns="0" tIns="0" bIns="0"/>
          <a: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98" name="PlaceHolder 1"/>
          <p:cNvSpPr>
            <a:spLocks noGrp="1"/>
          </p:cNvSpPr>
          <p:nvPr>
            <p:ph type="title"/>
          </p:nvPr>
        </p:nvSpPr>
        <p:spPr>
          <a:xfrm>
            <a:off x="255600" y="157680"/>
            <a:ext cx="9324360" cy="897840"/>
          </a:xfrm>
          <a:prstGeom prst="rect">
            <a:avLst/>
          </a:prstGeom>
        </p:spPr>
        <p:txBody>
          <a:bodyPr lIns="0" rIns="0" tIns="0" bIns="0" anchor="ctr"/>
          <a:p>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255600" y="157680"/>
            <a:ext cx="9324360" cy="897840"/>
          </a:xfrm>
          <a:prstGeom prst="rect">
            <a:avLst/>
          </a:prstGeom>
        </p:spPr>
        <p:txBody>
          <a:bodyPr lIns="0" rIns="0" tIns="0" bIns="0" anchor="ctr"/>
          <a:p>
            <a:endParaRPr/>
          </a:p>
        </p:txBody>
      </p:sp>
      <p:sp>
        <p:nvSpPr>
          <p:cNvPr id="10" name="PlaceHolder 2"/>
          <p:cNvSpPr>
            <a:spLocks noGrp="1"/>
          </p:cNvSpPr>
          <p:nvPr>
            <p:ph type="body"/>
          </p:nvPr>
        </p:nvSpPr>
        <p:spPr>
          <a:xfrm>
            <a:off x="367560" y="1155600"/>
            <a:ext cx="9334800" cy="5451480"/>
          </a:xfrm>
          <a:prstGeom prst="rect">
            <a:avLst/>
          </a:prstGeom>
        </p:spPr>
        <p:txBody>
          <a:bodyPr lIns="0" rIns="0" tIns="0" bIns="0"/>
          <a: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99" name="PlaceHolder 1"/>
          <p:cNvSpPr>
            <a:spLocks noGrp="1"/>
          </p:cNvSpPr>
          <p:nvPr>
            <p:ph type="subTitle"/>
          </p:nvPr>
        </p:nvSpPr>
        <p:spPr>
          <a:xfrm>
            <a:off x="255600" y="157680"/>
            <a:ext cx="9324360" cy="4161960"/>
          </a:xfrm>
          <a:prstGeom prst="rect">
            <a:avLst/>
          </a:prstGeom>
        </p:spPr>
        <p:txBody>
          <a:bodyPr lIns="0" rIns="0" tIns="0" bIns="0" anchor="ctr"/>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255600" y="157680"/>
            <a:ext cx="9324360" cy="897840"/>
          </a:xfrm>
          <a:prstGeom prst="rect">
            <a:avLst/>
          </a:prstGeom>
        </p:spPr>
        <p:txBody>
          <a:bodyPr lIns="0" rIns="0" tIns="0" bIns="0" anchor="ctr"/>
          <a:p>
            <a:endParaRPr/>
          </a:p>
        </p:txBody>
      </p:sp>
      <p:sp>
        <p:nvSpPr>
          <p:cNvPr id="101" name="PlaceHolder 2"/>
          <p:cNvSpPr>
            <a:spLocks noGrp="1"/>
          </p:cNvSpPr>
          <p:nvPr>
            <p:ph type="body"/>
          </p:nvPr>
        </p:nvSpPr>
        <p:spPr>
          <a:xfrm>
            <a:off x="367560" y="1155600"/>
            <a:ext cx="4555080" cy="2600280"/>
          </a:xfrm>
          <a:prstGeom prst="rect">
            <a:avLst/>
          </a:prstGeom>
        </p:spPr>
        <p:txBody>
          <a:bodyPr lIns="0" rIns="0" tIns="0" bIns="0"/>
          <a:p>
            <a:endParaRPr/>
          </a:p>
        </p:txBody>
      </p:sp>
      <p:sp>
        <p:nvSpPr>
          <p:cNvPr id="102" name="PlaceHolder 3"/>
          <p:cNvSpPr>
            <a:spLocks noGrp="1"/>
          </p:cNvSpPr>
          <p:nvPr>
            <p:ph type="body"/>
          </p:nvPr>
        </p:nvSpPr>
        <p:spPr>
          <a:xfrm>
            <a:off x="367560" y="4003200"/>
            <a:ext cx="4555080" cy="2600280"/>
          </a:xfrm>
          <a:prstGeom prst="rect">
            <a:avLst/>
          </a:prstGeom>
        </p:spPr>
        <p:txBody>
          <a:bodyPr lIns="0" rIns="0" tIns="0" bIns="0"/>
          <a:p>
            <a:endParaRPr/>
          </a:p>
        </p:txBody>
      </p:sp>
      <p:sp>
        <p:nvSpPr>
          <p:cNvPr id="103" name="PlaceHolder 4"/>
          <p:cNvSpPr>
            <a:spLocks noGrp="1"/>
          </p:cNvSpPr>
          <p:nvPr>
            <p:ph type="body"/>
          </p:nvPr>
        </p:nvSpPr>
        <p:spPr>
          <a:xfrm>
            <a:off x="5150880" y="1155600"/>
            <a:ext cx="4555080" cy="5451480"/>
          </a:xfrm>
          <a:prstGeom prst="rect">
            <a:avLst/>
          </a:prstGeom>
        </p:spPr>
        <p:txBody>
          <a:bodyPr lIns="0" rIns="0" tIns="0" bIns="0"/>
          <a: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255600" y="157680"/>
            <a:ext cx="9324360" cy="897840"/>
          </a:xfrm>
          <a:prstGeom prst="rect">
            <a:avLst/>
          </a:prstGeom>
        </p:spPr>
        <p:txBody>
          <a:bodyPr lIns="0" rIns="0" tIns="0" bIns="0" anchor="ctr"/>
          <a:p>
            <a:endParaRPr/>
          </a:p>
        </p:txBody>
      </p:sp>
      <p:sp>
        <p:nvSpPr>
          <p:cNvPr id="105" name="PlaceHolder 2"/>
          <p:cNvSpPr>
            <a:spLocks noGrp="1"/>
          </p:cNvSpPr>
          <p:nvPr>
            <p:ph type="body"/>
          </p:nvPr>
        </p:nvSpPr>
        <p:spPr>
          <a:xfrm>
            <a:off x="367560" y="1155600"/>
            <a:ext cx="4555080" cy="5451480"/>
          </a:xfrm>
          <a:prstGeom prst="rect">
            <a:avLst/>
          </a:prstGeom>
        </p:spPr>
        <p:txBody>
          <a:bodyPr lIns="0" rIns="0" tIns="0" bIns="0"/>
          <a:p>
            <a:endParaRPr/>
          </a:p>
        </p:txBody>
      </p:sp>
      <p:sp>
        <p:nvSpPr>
          <p:cNvPr id="106" name="PlaceHolder 3"/>
          <p:cNvSpPr>
            <a:spLocks noGrp="1"/>
          </p:cNvSpPr>
          <p:nvPr>
            <p:ph type="body"/>
          </p:nvPr>
        </p:nvSpPr>
        <p:spPr>
          <a:xfrm>
            <a:off x="5150880" y="1155600"/>
            <a:ext cx="4555080" cy="2600280"/>
          </a:xfrm>
          <a:prstGeom prst="rect">
            <a:avLst/>
          </a:prstGeom>
        </p:spPr>
        <p:txBody>
          <a:bodyPr lIns="0" rIns="0" tIns="0" bIns="0"/>
          <a:p>
            <a:endParaRPr/>
          </a:p>
        </p:txBody>
      </p:sp>
      <p:sp>
        <p:nvSpPr>
          <p:cNvPr id="107" name="PlaceHolder 4"/>
          <p:cNvSpPr>
            <a:spLocks noGrp="1"/>
          </p:cNvSpPr>
          <p:nvPr>
            <p:ph type="body"/>
          </p:nvPr>
        </p:nvSpPr>
        <p:spPr>
          <a:xfrm>
            <a:off x="5150880" y="4003200"/>
            <a:ext cx="4555080" cy="2600280"/>
          </a:xfrm>
          <a:prstGeom prst="rect">
            <a:avLst/>
          </a:prstGeom>
        </p:spPr>
        <p:txBody>
          <a:bodyPr lIns="0" rIns="0" tIns="0" bIns="0"/>
          <a: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255600" y="157680"/>
            <a:ext cx="9324360" cy="897840"/>
          </a:xfrm>
          <a:prstGeom prst="rect">
            <a:avLst/>
          </a:prstGeom>
        </p:spPr>
        <p:txBody>
          <a:bodyPr lIns="0" rIns="0" tIns="0" bIns="0" anchor="ctr"/>
          <a:p>
            <a:endParaRPr/>
          </a:p>
        </p:txBody>
      </p:sp>
      <p:sp>
        <p:nvSpPr>
          <p:cNvPr id="109" name="PlaceHolder 2"/>
          <p:cNvSpPr>
            <a:spLocks noGrp="1"/>
          </p:cNvSpPr>
          <p:nvPr>
            <p:ph type="body"/>
          </p:nvPr>
        </p:nvSpPr>
        <p:spPr>
          <a:xfrm>
            <a:off x="367560" y="1155600"/>
            <a:ext cx="4555080" cy="2600280"/>
          </a:xfrm>
          <a:prstGeom prst="rect">
            <a:avLst/>
          </a:prstGeom>
        </p:spPr>
        <p:txBody>
          <a:bodyPr lIns="0" rIns="0" tIns="0" bIns="0"/>
          <a:p>
            <a:endParaRPr/>
          </a:p>
        </p:txBody>
      </p:sp>
      <p:sp>
        <p:nvSpPr>
          <p:cNvPr id="110" name="PlaceHolder 3"/>
          <p:cNvSpPr>
            <a:spLocks noGrp="1"/>
          </p:cNvSpPr>
          <p:nvPr>
            <p:ph type="body"/>
          </p:nvPr>
        </p:nvSpPr>
        <p:spPr>
          <a:xfrm>
            <a:off x="5150880" y="1155600"/>
            <a:ext cx="4555080" cy="2600280"/>
          </a:xfrm>
          <a:prstGeom prst="rect">
            <a:avLst/>
          </a:prstGeom>
        </p:spPr>
        <p:txBody>
          <a:bodyPr lIns="0" rIns="0" tIns="0" bIns="0"/>
          <a:p>
            <a:endParaRPr/>
          </a:p>
        </p:txBody>
      </p:sp>
      <p:sp>
        <p:nvSpPr>
          <p:cNvPr id="111" name="PlaceHolder 4"/>
          <p:cNvSpPr>
            <a:spLocks noGrp="1"/>
          </p:cNvSpPr>
          <p:nvPr>
            <p:ph type="body"/>
          </p:nvPr>
        </p:nvSpPr>
        <p:spPr>
          <a:xfrm>
            <a:off x="367560" y="4003200"/>
            <a:ext cx="9334800" cy="2600280"/>
          </a:xfrm>
          <a:prstGeom prst="rect">
            <a:avLst/>
          </a:prstGeom>
        </p:spPr>
        <p:txBody>
          <a:bodyPr lIns="0" rIns="0" tIns="0" bIns="0"/>
          <a: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255600" y="157680"/>
            <a:ext cx="9324360" cy="897840"/>
          </a:xfrm>
          <a:prstGeom prst="rect">
            <a:avLst/>
          </a:prstGeom>
        </p:spPr>
        <p:txBody>
          <a:bodyPr lIns="0" rIns="0" tIns="0" bIns="0" anchor="ctr"/>
          <a:p>
            <a:endParaRPr/>
          </a:p>
        </p:txBody>
      </p:sp>
      <p:sp>
        <p:nvSpPr>
          <p:cNvPr id="113" name="PlaceHolder 2"/>
          <p:cNvSpPr>
            <a:spLocks noGrp="1"/>
          </p:cNvSpPr>
          <p:nvPr>
            <p:ph type="body"/>
          </p:nvPr>
        </p:nvSpPr>
        <p:spPr>
          <a:xfrm>
            <a:off x="367560" y="1155600"/>
            <a:ext cx="9334800" cy="2600280"/>
          </a:xfrm>
          <a:prstGeom prst="rect">
            <a:avLst/>
          </a:prstGeom>
        </p:spPr>
        <p:txBody>
          <a:bodyPr lIns="0" rIns="0" tIns="0" bIns="0"/>
          <a:p>
            <a:endParaRPr/>
          </a:p>
        </p:txBody>
      </p:sp>
      <p:sp>
        <p:nvSpPr>
          <p:cNvPr id="114" name="PlaceHolder 3"/>
          <p:cNvSpPr>
            <a:spLocks noGrp="1"/>
          </p:cNvSpPr>
          <p:nvPr>
            <p:ph type="body"/>
          </p:nvPr>
        </p:nvSpPr>
        <p:spPr>
          <a:xfrm>
            <a:off x="367560" y="4003200"/>
            <a:ext cx="9334800" cy="2600280"/>
          </a:xfrm>
          <a:prstGeom prst="rect">
            <a:avLst/>
          </a:prstGeom>
        </p:spPr>
        <p:txBody>
          <a:bodyPr lIns="0" rIns="0" tIns="0" bIns="0"/>
          <a: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255600" y="157680"/>
            <a:ext cx="9324360" cy="897840"/>
          </a:xfrm>
          <a:prstGeom prst="rect">
            <a:avLst/>
          </a:prstGeom>
        </p:spPr>
        <p:txBody>
          <a:bodyPr lIns="0" rIns="0" tIns="0" bIns="0" anchor="ctr"/>
          <a:p>
            <a:endParaRPr/>
          </a:p>
        </p:txBody>
      </p:sp>
      <p:sp>
        <p:nvSpPr>
          <p:cNvPr id="116" name="PlaceHolder 2"/>
          <p:cNvSpPr>
            <a:spLocks noGrp="1"/>
          </p:cNvSpPr>
          <p:nvPr>
            <p:ph type="body"/>
          </p:nvPr>
        </p:nvSpPr>
        <p:spPr>
          <a:xfrm>
            <a:off x="367560" y="1155600"/>
            <a:ext cx="4555080" cy="2600280"/>
          </a:xfrm>
          <a:prstGeom prst="rect">
            <a:avLst/>
          </a:prstGeom>
        </p:spPr>
        <p:txBody>
          <a:bodyPr lIns="0" rIns="0" tIns="0" bIns="0"/>
          <a:p>
            <a:endParaRPr/>
          </a:p>
        </p:txBody>
      </p:sp>
      <p:sp>
        <p:nvSpPr>
          <p:cNvPr id="117" name="PlaceHolder 3"/>
          <p:cNvSpPr>
            <a:spLocks noGrp="1"/>
          </p:cNvSpPr>
          <p:nvPr>
            <p:ph type="body"/>
          </p:nvPr>
        </p:nvSpPr>
        <p:spPr>
          <a:xfrm>
            <a:off x="5150880" y="1155600"/>
            <a:ext cx="4555080" cy="2600280"/>
          </a:xfrm>
          <a:prstGeom prst="rect">
            <a:avLst/>
          </a:prstGeom>
        </p:spPr>
        <p:txBody>
          <a:bodyPr lIns="0" rIns="0" tIns="0" bIns="0"/>
          <a:p>
            <a:endParaRPr/>
          </a:p>
        </p:txBody>
      </p:sp>
      <p:sp>
        <p:nvSpPr>
          <p:cNvPr id="118" name="PlaceHolder 4"/>
          <p:cNvSpPr>
            <a:spLocks noGrp="1"/>
          </p:cNvSpPr>
          <p:nvPr>
            <p:ph type="body"/>
          </p:nvPr>
        </p:nvSpPr>
        <p:spPr>
          <a:xfrm>
            <a:off x="5150880" y="4003200"/>
            <a:ext cx="4555080" cy="2600280"/>
          </a:xfrm>
          <a:prstGeom prst="rect">
            <a:avLst/>
          </a:prstGeom>
        </p:spPr>
        <p:txBody>
          <a:bodyPr lIns="0" rIns="0" tIns="0" bIns="0"/>
          <a:p>
            <a:endParaRPr/>
          </a:p>
        </p:txBody>
      </p:sp>
      <p:sp>
        <p:nvSpPr>
          <p:cNvPr id="119" name="PlaceHolder 5"/>
          <p:cNvSpPr>
            <a:spLocks noGrp="1"/>
          </p:cNvSpPr>
          <p:nvPr>
            <p:ph type="body"/>
          </p:nvPr>
        </p:nvSpPr>
        <p:spPr>
          <a:xfrm>
            <a:off x="367560" y="4003200"/>
            <a:ext cx="4555080" cy="2600280"/>
          </a:xfrm>
          <a:prstGeom prst="rect">
            <a:avLst/>
          </a:prstGeom>
        </p:spPr>
        <p:txBody>
          <a:bodyPr lIns="0" rIns="0" tIns="0" bIns="0"/>
          <a: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255600" y="157680"/>
            <a:ext cx="9324360" cy="897840"/>
          </a:xfrm>
          <a:prstGeom prst="rect">
            <a:avLst/>
          </a:prstGeom>
        </p:spPr>
        <p:txBody>
          <a:bodyPr lIns="0" rIns="0" tIns="0" bIns="0" anchor="ctr"/>
          <a:p>
            <a:endParaRPr/>
          </a:p>
        </p:txBody>
      </p:sp>
      <p:sp>
        <p:nvSpPr>
          <p:cNvPr id="121" name="PlaceHolder 2"/>
          <p:cNvSpPr>
            <a:spLocks noGrp="1"/>
          </p:cNvSpPr>
          <p:nvPr>
            <p:ph type="body"/>
          </p:nvPr>
        </p:nvSpPr>
        <p:spPr>
          <a:xfrm>
            <a:off x="367560" y="1155600"/>
            <a:ext cx="9334800" cy="5451480"/>
          </a:xfrm>
          <a:prstGeom prst="rect">
            <a:avLst/>
          </a:prstGeom>
        </p:spPr>
        <p:txBody>
          <a:bodyPr lIns="0" rIns="0" tIns="0" bIns="0"/>
          <a:p>
            <a:endParaRPr/>
          </a:p>
        </p:txBody>
      </p:sp>
      <p:sp>
        <p:nvSpPr>
          <p:cNvPr id="122" name="PlaceHolder 3"/>
          <p:cNvSpPr>
            <a:spLocks noGrp="1"/>
          </p:cNvSpPr>
          <p:nvPr>
            <p:ph type="body"/>
          </p:nvPr>
        </p:nvSpPr>
        <p:spPr>
          <a:xfrm>
            <a:off x="367560" y="1155600"/>
            <a:ext cx="9334800" cy="5451480"/>
          </a:xfrm>
          <a:prstGeom prst="rect">
            <a:avLst/>
          </a:prstGeom>
        </p:spPr>
        <p:txBody>
          <a:bodyPr lIns="0" rIns="0" tIns="0" bIns="0"/>
          <a:p>
            <a:endParaRPr/>
          </a:p>
        </p:txBody>
      </p:sp>
      <p:pic>
        <p:nvPicPr>
          <p:cNvPr id="123" name="" descr=""/>
          <p:cNvPicPr/>
          <p:nvPr/>
        </p:nvPicPr>
        <p:blipFill>
          <a:blip r:embed="rId2"/>
          <a:stretch>
            <a:fillRect/>
          </a:stretch>
        </p:blipFill>
        <p:spPr>
          <a:xfrm>
            <a:off x="1618560" y="1155240"/>
            <a:ext cx="6832440" cy="5451480"/>
          </a:xfrm>
          <a:prstGeom prst="rect">
            <a:avLst/>
          </a:prstGeom>
          <a:ln>
            <a:noFill/>
          </a:ln>
        </p:spPr>
      </p:pic>
      <p:pic>
        <p:nvPicPr>
          <p:cNvPr id="124" name="" descr=""/>
          <p:cNvPicPr/>
          <p:nvPr/>
        </p:nvPicPr>
        <p:blipFill>
          <a:blip r:embed="rId3"/>
          <a:stretch>
            <a:fillRect/>
          </a:stretch>
        </p:blipFill>
        <p:spPr>
          <a:xfrm>
            <a:off x="1618560" y="1155240"/>
            <a:ext cx="6832440" cy="5451480"/>
          </a:xfrm>
          <a:prstGeom prst="rect">
            <a:avLst/>
          </a:prstGeom>
          <a:ln>
            <a:noFill/>
          </a:ln>
        </p:spPr>
      </p:pic>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255600" y="157680"/>
            <a:ext cx="9324360" cy="897840"/>
          </a:xfrm>
          <a:prstGeom prst="rect">
            <a:avLst/>
          </a:prstGeom>
        </p:spPr>
        <p:txBody>
          <a:bodyPr lIns="0" rIns="0" tIns="0" bIns="0" anchor="ctr"/>
          <a:p>
            <a:endParaRPr/>
          </a:p>
        </p:txBody>
      </p:sp>
      <p:sp>
        <p:nvSpPr>
          <p:cNvPr id="12" name="PlaceHolder 2"/>
          <p:cNvSpPr>
            <a:spLocks noGrp="1"/>
          </p:cNvSpPr>
          <p:nvPr>
            <p:ph type="body"/>
          </p:nvPr>
        </p:nvSpPr>
        <p:spPr>
          <a:xfrm>
            <a:off x="367560" y="1155600"/>
            <a:ext cx="4555080" cy="5451480"/>
          </a:xfrm>
          <a:prstGeom prst="rect">
            <a:avLst/>
          </a:prstGeom>
        </p:spPr>
        <p:txBody>
          <a:bodyPr lIns="0" rIns="0" tIns="0" bIns="0"/>
          <a:p>
            <a:endParaRPr/>
          </a:p>
        </p:txBody>
      </p:sp>
      <p:sp>
        <p:nvSpPr>
          <p:cNvPr id="13" name="PlaceHolder 3"/>
          <p:cNvSpPr>
            <a:spLocks noGrp="1"/>
          </p:cNvSpPr>
          <p:nvPr>
            <p:ph type="body"/>
          </p:nvPr>
        </p:nvSpPr>
        <p:spPr>
          <a:xfrm>
            <a:off x="5150880" y="1155600"/>
            <a:ext cx="4555080" cy="5451480"/>
          </a:xfrm>
          <a:prstGeom prst="rect">
            <a:avLst/>
          </a:prstGeom>
        </p:spPr>
        <p:txBody>
          <a:bodyPr lIns="0" rIns="0" tIns="0" bIns="0"/>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255600" y="157680"/>
            <a:ext cx="9324360" cy="897840"/>
          </a:xfrm>
          <a:prstGeom prst="rect">
            <a:avLst/>
          </a:prstGeom>
        </p:spPr>
        <p:txBody>
          <a:bodyPr lIns="0" rIns="0" tIns="0" bIns="0" anchor="ctr"/>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255600" y="157680"/>
            <a:ext cx="9324360" cy="416196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255600" y="157680"/>
            <a:ext cx="9324360" cy="897840"/>
          </a:xfrm>
          <a:prstGeom prst="rect">
            <a:avLst/>
          </a:prstGeom>
        </p:spPr>
        <p:txBody>
          <a:bodyPr lIns="0" rIns="0" tIns="0" bIns="0" anchor="ctr"/>
          <a:p>
            <a:endParaRPr/>
          </a:p>
        </p:txBody>
      </p:sp>
      <p:sp>
        <p:nvSpPr>
          <p:cNvPr id="17" name="PlaceHolder 2"/>
          <p:cNvSpPr>
            <a:spLocks noGrp="1"/>
          </p:cNvSpPr>
          <p:nvPr>
            <p:ph type="body"/>
          </p:nvPr>
        </p:nvSpPr>
        <p:spPr>
          <a:xfrm>
            <a:off x="367560" y="1155600"/>
            <a:ext cx="4555080" cy="2600280"/>
          </a:xfrm>
          <a:prstGeom prst="rect">
            <a:avLst/>
          </a:prstGeom>
        </p:spPr>
        <p:txBody>
          <a:bodyPr lIns="0" rIns="0" tIns="0" bIns="0"/>
          <a:p>
            <a:endParaRPr/>
          </a:p>
        </p:txBody>
      </p:sp>
      <p:sp>
        <p:nvSpPr>
          <p:cNvPr id="18" name="PlaceHolder 3"/>
          <p:cNvSpPr>
            <a:spLocks noGrp="1"/>
          </p:cNvSpPr>
          <p:nvPr>
            <p:ph type="body"/>
          </p:nvPr>
        </p:nvSpPr>
        <p:spPr>
          <a:xfrm>
            <a:off x="367560" y="4003200"/>
            <a:ext cx="4555080" cy="2600280"/>
          </a:xfrm>
          <a:prstGeom prst="rect">
            <a:avLst/>
          </a:prstGeom>
        </p:spPr>
        <p:txBody>
          <a:bodyPr lIns="0" rIns="0" tIns="0" bIns="0"/>
          <a:p>
            <a:endParaRPr/>
          </a:p>
        </p:txBody>
      </p:sp>
      <p:sp>
        <p:nvSpPr>
          <p:cNvPr id="19" name="PlaceHolder 4"/>
          <p:cNvSpPr>
            <a:spLocks noGrp="1"/>
          </p:cNvSpPr>
          <p:nvPr>
            <p:ph type="body"/>
          </p:nvPr>
        </p:nvSpPr>
        <p:spPr>
          <a:xfrm>
            <a:off x="5150880" y="1155600"/>
            <a:ext cx="4555080" cy="545148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255600" y="157680"/>
            <a:ext cx="9324360" cy="897840"/>
          </a:xfrm>
          <a:prstGeom prst="rect">
            <a:avLst/>
          </a:prstGeom>
        </p:spPr>
        <p:txBody>
          <a:bodyPr lIns="0" rIns="0" tIns="0" bIns="0" anchor="ctr"/>
          <a:p>
            <a:endParaRPr/>
          </a:p>
        </p:txBody>
      </p:sp>
      <p:sp>
        <p:nvSpPr>
          <p:cNvPr id="21" name="PlaceHolder 2"/>
          <p:cNvSpPr>
            <a:spLocks noGrp="1"/>
          </p:cNvSpPr>
          <p:nvPr>
            <p:ph type="body"/>
          </p:nvPr>
        </p:nvSpPr>
        <p:spPr>
          <a:xfrm>
            <a:off x="367560" y="1155600"/>
            <a:ext cx="4555080" cy="5451480"/>
          </a:xfrm>
          <a:prstGeom prst="rect">
            <a:avLst/>
          </a:prstGeom>
        </p:spPr>
        <p:txBody>
          <a:bodyPr lIns="0" rIns="0" tIns="0" bIns="0"/>
          <a:p>
            <a:endParaRPr/>
          </a:p>
        </p:txBody>
      </p:sp>
      <p:sp>
        <p:nvSpPr>
          <p:cNvPr id="22" name="PlaceHolder 3"/>
          <p:cNvSpPr>
            <a:spLocks noGrp="1"/>
          </p:cNvSpPr>
          <p:nvPr>
            <p:ph type="body"/>
          </p:nvPr>
        </p:nvSpPr>
        <p:spPr>
          <a:xfrm>
            <a:off x="5150880" y="1155600"/>
            <a:ext cx="4555080" cy="2600280"/>
          </a:xfrm>
          <a:prstGeom prst="rect">
            <a:avLst/>
          </a:prstGeom>
        </p:spPr>
        <p:txBody>
          <a:bodyPr lIns="0" rIns="0" tIns="0" bIns="0"/>
          <a:p>
            <a:endParaRPr/>
          </a:p>
        </p:txBody>
      </p:sp>
      <p:sp>
        <p:nvSpPr>
          <p:cNvPr id="23" name="PlaceHolder 4"/>
          <p:cNvSpPr>
            <a:spLocks noGrp="1"/>
          </p:cNvSpPr>
          <p:nvPr>
            <p:ph type="body"/>
          </p:nvPr>
        </p:nvSpPr>
        <p:spPr>
          <a:xfrm>
            <a:off x="5150880" y="4003200"/>
            <a:ext cx="4555080" cy="260028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255600" y="157680"/>
            <a:ext cx="9324360" cy="897840"/>
          </a:xfrm>
          <a:prstGeom prst="rect">
            <a:avLst/>
          </a:prstGeom>
        </p:spPr>
        <p:txBody>
          <a:bodyPr lIns="0" rIns="0" tIns="0" bIns="0" anchor="ctr"/>
          <a:p>
            <a:endParaRPr/>
          </a:p>
        </p:txBody>
      </p:sp>
      <p:sp>
        <p:nvSpPr>
          <p:cNvPr id="25" name="PlaceHolder 2"/>
          <p:cNvSpPr>
            <a:spLocks noGrp="1"/>
          </p:cNvSpPr>
          <p:nvPr>
            <p:ph type="body"/>
          </p:nvPr>
        </p:nvSpPr>
        <p:spPr>
          <a:xfrm>
            <a:off x="367560" y="1155600"/>
            <a:ext cx="4555080" cy="2600280"/>
          </a:xfrm>
          <a:prstGeom prst="rect">
            <a:avLst/>
          </a:prstGeom>
        </p:spPr>
        <p:txBody>
          <a:bodyPr lIns="0" rIns="0" tIns="0" bIns="0"/>
          <a:p>
            <a:endParaRPr/>
          </a:p>
        </p:txBody>
      </p:sp>
      <p:sp>
        <p:nvSpPr>
          <p:cNvPr id="26" name="PlaceHolder 3"/>
          <p:cNvSpPr>
            <a:spLocks noGrp="1"/>
          </p:cNvSpPr>
          <p:nvPr>
            <p:ph type="body"/>
          </p:nvPr>
        </p:nvSpPr>
        <p:spPr>
          <a:xfrm>
            <a:off x="5150880" y="1155600"/>
            <a:ext cx="4555080" cy="2600280"/>
          </a:xfrm>
          <a:prstGeom prst="rect">
            <a:avLst/>
          </a:prstGeom>
        </p:spPr>
        <p:txBody>
          <a:bodyPr lIns="0" rIns="0" tIns="0" bIns="0"/>
          <a:p>
            <a:endParaRPr/>
          </a:p>
        </p:txBody>
      </p:sp>
      <p:sp>
        <p:nvSpPr>
          <p:cNvPr id="27" name="PlaceHolder 4"/>
          <p:cNvSpPr>
            <a:spLocks noGrp="1"/>
          </p:cNvSpPr>
          <p:nvPr>
            <p:ph type="body"/>
          </p:nvPr>
        </p:nvSpPr>
        <p:spPr>
          <a:xfrm>
            <a:off x="367560" y="4003200"/>
            <a:ext cx="9334800" cy="260028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png"/><Relationship Id="rId3" Type="http://schemas.openxmlformats.org/officeDocument/2006/relationships/image" Target="../media/image5.jpeg"/><Relationship Id="rId4" Type="http://schemas.openxmlformats.org/officeDocument/2006/relationships/image" Target="../media/image6.png"/><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9" Type="http://schemas.openxmlformats.org/officeDocument/2006/relationships/slideLayout" Target="../slideLayouts/slideLayout17.xml"/><Relationship Id="rId10" Type="http://schemas.openxmlformats.org/officeDocument/2006/relationships/slideLayout" Target="../slideLayouts/slideLayout18.xml"/><Relationship Id="rId11" Type="http://schemas.openxmlformats.org/officeDocument/2006/relationships/slideLayout" Target="../slideLayouts/slideLayout19.xml"/><Relationship Id="rId12" Type="http://schemas.openxmlformats.org/officeDocument/2006/relationships/slideLayout" Target="../slideLayouts/slideLayout20.xml"/><Relationship Id="rId13" Type="http://schemas.openxmlformats.org/officeDocument/2006/relationships/slideLayout" Target="../slideLayouts/slideLayout21.xml"/><Relationship Id="rId14" Type="http://schemas.openxmlformats.org/officeDocument/2006/relationships/slideLayout" Target="../slideLayouts/slideLayout22.xml"/><Relationship Id="rId15" Type="http://schemas.openxmlformats.org/officeDocument/2006/relationships/slideLayout" Target="../slideLayouts/slideLayout23.xml"/><Relationship Id="rId16"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9.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0" y="6971760"/>
            <a:ext cx="9705600" cy="503640"/>
          </a:xfrm>
          <a:prstGeom prst="rect">
            <a:avLst/>
          </a:prstGeom>
          <a:solidFill>
            <a:srgbClr val="ffffff"/>
          </a:solidFill>
          <a:ln w="25560">
            <a:noFill/>
          </a:ln>
        </p:spPr>
      </p:sp>
      <p:sp>
        <p:nvSpPr>
          <p:cNvPr id="1" name="CustomShape 2"/>
          <p:cNvSpPr/>
          <p:nvPr/>
        </p:nvSpPr>
        <p:spPr>
          <a:xfrm>
            <a:off x="46080" y="6971760"/>
            <a:ext cx="9635040" cy="503640"/>
          </a:xfrm>
          <a:prstGeom prst="rect">
            <a:avLst/>
          </a:prstGeom>
          <a:solidFill>
            <a:srgbClr val="ffffff"/>
          </a:solidFill>
          <a:ln w="25560">
            <a:noFill/>
          </a:ln>
        </p:spPr>
      </p:sp>
      <p:sp>
        <p:nvSpPr>
          <p:cNvPr id="2" name="CustomShape 3"/>
          <p:cNvSpPr/>
          <p:nvPr/>
        </p:nvSpPr>
        <p:spPr>
          <a:xfrm>
            <a:off x="0" y="6918120"/>
            <a:ext cx="9730080" cy="570960"/>
          </a:xfrm>
          <a:prstGeom prst="rect">
            <a:avLst/>
          </a:prstGeom>
          <a:solidFill>
            <a:srgbClr val="ffffff"/>
          </a:solidFill>
          <a:ln w="9360">
            <a:solidFill>
              <a:srgbClr val="aaaaaa"/>
            </a:solidFill>
            <a:round/>
          </a:ln>
        </p:spPr>
      </p:sp>
      <p:pic>
        <p:nvPicPr>
          <p:cNvPr id="3" name="Picture 27" descr=""/>
          <p:cNvPicPr/>
          <p:nvPr/>
        </p:nvPicPr>
        <p:blipFill>
          <a:blip r:embed="rId2"/>
          <a:stretch>
            <a:fillRect/>
          </a:stretch>
        </p:blipFill>
        <p:spPr>
          <a:xfrm>
            <a:off x="7894440" y="7063920"/>
            <a:ext cx="1721880" cy="283680"/>
          </a:xfrm>
          <a:prstGeom prst="rect">
            <a:avLst/>
          </a:prstGeom>
          <a:ln w="9360">
            <a:noFill/>
          </a:ln>
        </p:spPr>
      </p:pic>
      <p:sp>
        <p:nvSpPr>
          <p:cNvPr id="4" name="PlaceHolder 4"/>
          <p:cNvSpPr>
            <a:spLocks noGrp="1"/>
          </p:cNvSpPr>
          <p:nvPr>
            <p:ph type="title"/>
          </p:nvPr>
        </p:nvSpPr>
        <p:spPr>
          <a:xfrm>
            <a:off x="255600" y="157680"/>
            <a:ext cx="9324360" cy="897480"/>
          </a:xfrm>
          <a:prstGeom prst="rect">
            <a:avLst/>
          </a:prstGeom>
        </p:spPr>
        <p:txBody>
          <a:bodyPr lIns="93960" rIns="93960" tIns="46800" bIns="46800" anchor="ctr"/>
          <a:p>
            <a:pPr>
              <a:lnSpc>
                <a:spcPct val="100000"/>
              </a:lnSpc>
            </a:pPr>
            <a:r>
              <a:rPr b="1" lang="en-US" sz="3300">
                <a:solidFill>
                  <a:srgbClr val="de0000"/>
                </a:solidFill>
                <a:latin typeface="Arial"/>
              </a:rPr>
              <a:t>Click to edit the title text formatClick to edit Master title style</a:t>
            </a:r>
            <a:endParaRPr/>
          </a:p>
        </p:txBody>
      </p:sp>
      <p:sp>
        <p:nvSpPr>
          <p:cNvPr id="5" name="PlaceHolder 5"/>
          <p:cNvSpPr>
            <a:spLocks noGrp="1"/>
          </p:cNvSpPr>
          <p:nvPr>
            <p:ph type="body"/>
          </p:nvPr>
        </p:nvSpPr>
        <p:spPr>
          <a:xfrm>
            <a:off x="367560" y="1155600"/>
            <a:ext cx="9334800" cy="5451480"/>
          </a:xfrm>
          <a:prstGeom prst="rect">
            <a:avLst/>
          </a:prstGeom>
        </p:spPr>
        <p:txBody>
          <a:bodyPr lIns="93960" rIns="93960" tIns="46800" bIns="46800"/>
          <a:p>
            <a:pPr>
              <a:buSzPct val="45000"/>
              <a:buFont typeface="StarSymbol"/>
              <a:buChar char=""/>
            </a:pPr>
            <a:r>
              <a:rPr lang="en-US" sz="2200">
                <a:solidFill>
                  <a:srgbClr val="000000"/>
                </a:solidFill>
                <a:latin typeface="Arial"/>
              </a:rPr>
              <a:t>Click to edit the outline text format</a:t>
            </a:r>
            <a:endParaRPr/>
          </a:p>
          <a:p>
            <a:pPr lvl="1">
              <a:buSzPct val="75000"/>
              <a:buFont typeface="StarSymbol"/>
              <a:buChar char=""/>
            </a:pPr>
            <a:r>
              <a:rPr lang="en-US" sz="2200">
                <a:solidFill>
                  <a:srgbClr val="000000"/>
                </a:solidFill>
                <a:latin typeface="Arial"/>
              </a:rPr>
              <a:t>Second Outline Level</a:t>
            </a:r>
            <a:endParaRPr/>
          </a:p>
          <a:p>
            <a:pPr lvl="2">
              <a:buSzPct val="45000"/>
              <a:buFont typeface="StarSymbol"/>
              <a:buChar char=""/>
            </a:pPr>
            <a:r>
              <a:rPr lang="en-US" sz="2200">
                <a:solidFill>
                  <a:srgbClr val="000000"/>
                </a:solidFill>
                <a:latin typeface="Arial"/>
              </a:rPr>
              <a:t>Third Outline Level</a:t>
            </a:r>
            <a:endParaRPr/>
          </a:p>
          <a:p>
            <a:pPr lvl="3">
              <a:buSzPct val="75000"/>
              <a:buFont typeface="StarSymbol"/>
              <a:buChar char=""/>
            </a:pPr>
            <a:r>
              <a:rPr lang="en-US" sz="2200">
                <a:solidFill>
                  <a:srgbClr val="000000"/>
                </a:solidFill>
                <a:latin typeface="Arial"/>
              </a:rPr>
              <a:t>Fourth Outline Level</a:t>
            </a:r>
            <a:endParaRPr/>
          </a:p>
          <a:p>
            <a:pPr lvl="4">
              <a:buSzPct val="45000"/>
              <a:buFont typeface="StarSymbol"/>
              <a:buChar char=""/>
            </a:pPr>
            <a:r>
              <a:rPr lang="en-US" sz="2200">
                <a:solidFill>
                  <a:srgbClr val="000000"/>
                </a:solidFill>
                <a:latin typeface="Arial"/>
              </a:rPr>
              <a:t>Fifth Outline Level</a:t>
            </a:r>
            <a:endParaRPr/>
          </a:p>
          <a:p>
            <a:pPr lvl="5">
              <a:buSzPct val="45000"/>
              <a:buFont typeface="StarSymbol"/>
              <a:buChar char=""/>
            </a:pPr>
            <a:r>
              <a:rPr lang="en-US" sz="2200">
                <a:solidFill>
                  <a:srgbClr val="000000"/>
                </a:solidFill>
                <a:latin typeface="Arial"/>
              </a:rPr>
              <a:t>Sixth Outline Level</a:t>
            </a:r>
            <a:endParaRPr/>
          </a:p>
          <a:p>
            <a:pPr>
              <a:lnSpc>
                <a:spcPct val="100000"/>
              </a:lnSpc>
              <a:buFont typeface="StarSymbol"/>
              <a:buChar char=""/>
            </a:pPr>
            <a:r>
              <a:rPr lang="en-US" sz="2200">
                <a:solidFill>
                  <a:srgbClr val="000000"/>
                </a:solidFill>
                <a:latin typeface="Arial"/>
              </a:rPr>
              <a:t>Seventh Outline LevelClick to edit Master text styles</a:t>
            </a:r>
            <a:endParaRPr/>
          </a:p>
          <a:p>
            <a:pPr lvl="1">
              <a:lnSpc>
                <a:spcPct val="100000"/>
              </a:lnSpc>
              <a:buFont typeface="StarSymbol"/>
              <a:buChar char=""/>
            </a:pPr>
            <a:r>
              <a:rPr lang="en-US" sz="2000">
                <a:solidFill>
                  <a:srgbClr val="000000"/>
                </a:solidFill>
                <a:latin typeface="Arial"/>
              </a:rPr>
              <a:t>Second level</a:t>
            </a:r>
            <a:endParaRPr/>
          </a:p>
          <a:p>
            <a:pPr lvl="2">
              <a:lnSpc>
                <a:spcPct val="100000"/>
              </a:lnSpc>
              <a:buFont typeface="StarSymbol"/>
              <a:buChar char=""/>
            </a:pPr>
            <a:r>
              <a:rPr lang="en-US" sz="1900">
                <a:solidFill>
                  <a:srgbClr val="000000"/>
                </a:solidFill>
                <a:latin typeface="Arial"/>
              </a:rPr>
              <a:t>Third level</a:t>
            </a:r>
            <a:endParaRPr/>
          </a:p>
          <a:p>
            <a:pPr lvl="3">
              <a:lnSpc>
                <a:spcPct val="100000"/>
              </a:lnSpc>
              <a:buFont typeface="StarSymbol"/>
              <a:buChar char=""/>
            </a:pPr>
            <a:r>
              <a:rPr lang="en-US" sz="1900">
                <a:solidFill>
                  <a:srgbClr val="000000"/>
                </a:solidFill>
                <a:latin typeface="Arial"/>
              </a:rPr>
              <a:t>Fourth level</a:t>
            </a:r>
            <a:endParaRPr/>
          </a:p>
          <a:p>
            <a:pPr lvl="4">
              <a:lnSpc>
                <a:spcPct val="100000"/>
              </a:lnSpc>
              <a:buFont typeface="StarSymbol"/>
              <a:buChar char="»"/>
            </a:pPr>
            <a:r>
              <a:rPr lang="en-US" sz="1900">
                <a:solidFill>
                  <a:srgbClr val="000000"/>
                </a:solidFill>
                <a:latin typeface="Arial"/>
              </a:rPr>
              <a:t>Fifth level</a:t>
            </a:r>
            <a:endParaRPr/>
          </a:p>
        </p:txBody>
      </p:sp>
      <p:sp>
        <p:nvSpPr>
          <p:cNvPr id="6" name="PlaceHolder 6"/>
          <p:cNvSpPr>
            <a:spLocks noGrp="1"/>
          </p:cNvSpPr>
          <p:nvPr>
            <p:ph type="sldNum"/>
          </p:nvPr>
        </p:nvSpPr>
        <p:spPr>
          <a:xfrm>
            <a:off x="7322400" y="6669000"/>
            <a:ext cx="2351880" cy="227160"/>
          </a:xfrm>
          <a:prstGeom prst="rect">
            <a:avLst/>
          </a:prstGeom>
        </p:spPr>
        <p:txBody>
          <a:bodyPr lIns="93960" rIns="93960" tIns="46800" bIns="46800"/>
          <a:p>
            <a:pPr>
              <a:lnSpc>
                <a:spcPct val="100000"/>
              </a:lnSpc>
            </a:pPr>
            <a:fld id="{51F2275C-9811-4ED5-BC7E-216A8C7D9024}" type="slidenum">
              <a:rPr lang="en-US" sz="900">
                <a:solidFill>
                  <a:srgbClr val="000000"/>
                </a:solidFill>
                <a:latin typeface="Arial"/>
              </a:rPr>
              <a:t>&lt;number&gt;</a:t>
            </a:fld>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41" name="CustomShape 1"/>
          <p:cNvSpPr/>
          <p:nvPr/>
        </p:nvSpPr>
        <p:spPr>
          <a:xfrm>
            <a:off x="0" y="6971760"/>
            <a:ext cx="9705600" cy="503640"/>
          </a:xfrm>
          <a:prstGeom prst="rect">
            <a:avLst/>
          </a:prstGeom>
          <a:solidFill>
            <a:srgbClr val="ffffff"/>
          </a:solidFill>
          <a:ln w="25560">
            <a:noFill/>
          </a:ln>
        </p:spPr>
      </p:sp>
      <p:sp>
        <p:nvSpPr>
          <p:cNvPr id="42" name="CustomShape 2"/>
          <p:cNvSpPr/>
          <p:nvPr/>
        </p:nvSpPr>
        <p:spPr>
          <a:xfrm>
            <a:off x="46080" y="6971760"/>
            <a:ext cx="9635040" cy="503640"/>
          </a:xfrm>
          <a:prstGeom prst="rect">
            <a:avLst/>
          </a:prstGeom>
          <a:solidFill>
            <a:srgbClr val="ffffff"/>
          </a:solidFill>
          <a:ln w="25560">
            <a:noFill/>
          </a:ln>
        </p:spPr>
      </p:sp>
      <p:sp>
        <p:nvSpPr>
          <p:cNvPr id="43" name="CustomShape 3"/>
          <p:cNvSpPr/>
          <p:nvPr/>
        </p:nvSpPr>
        <p:spPr>
          <a:xfrm>
            <a:off x="0" y="6918120"/>
            <a:ext cx="9730080" cy="570960"/>
          </a:xfrm>
          <a:prstGeom prst="rect">
            <a:avLst/>
          </a:prstGeom>
          <a:solidFill>
            <a:srgbClr val="ffffff"/>
          </a:solidFill>
          <a:ln w="9360">
            <a:solidFill>
              <a:srgbClr val="aaaaaa"/>
            </a:solidFill>
            <a:round/>
          </a:ln>
        </p:spPr>
      </p:sp>
      <p:pic>
        <p:nvPicPr>
          <p:cNvPr id="44" name="Picture 27" descr=""/>
          <p:cNvPicPr/>
          <p:nvPr/>
        </p:nvPicPr>
        <p:blipFill>
          <a:blip r:embed="rId2"/>
          <a:stretch>
            <a:fillRect/>
          </a:stretch>
        </p:blipFill>
        <p:spPr>
          <a:xfrm>
            <a:off x="7894440" y="7063920"/>
            <a:ext cx="1721880" cy="283680"/>
          </a:xfrm>
          <a:prstGeom prst="rect">
            <a:avLst/>
          </a:prstGeom>
          <a:ln w="9360">
            <a:noFill/>
          </a:ln>
        </p:spPr>
      </p:pic>
      <p:pic>
        <p:nvPicPr>
          <p:cNvPr id="45" name="Picture 18" descr=""/>
          <p:cNvPicPr/>
          <p:nvPr/>
        </p:nvPicPr>
        <p:blipFill>
          <a:blip r:embed="rId3"/>
          <a:stretch>
            <a:fillRect/>
          </a:stretch>
        </p:blipFill>
        <p:spPr>
          <a:xfrm>
            <a:off x="0" y="0"/>
            <a:ext cx="10080360" cy="7559280"/>
          </a:xfrm>
          <a:prstGeom prst="rect">
            <a:avLst/>
          </a:prstGeom>
          <a:ln>
            <a:noFill/>
          </a:ln>
        </p:spPr>
      </p:pic>
      <p:sp>
        <p:nvSpPr>
          <p:cNvPr id="46" name="PlaceHolder 4"/>
          <p:cNvSpPr>
            <a:spLocks noGrp="1"/>
          </p:cNvSpPr>
          <p:nvPr>
            <p:ph type="title"/>
          </p:nvPr>
        </p:nvSpPr>
        <p:spPr>
          <a:xfrm>
            <a:off x="378000" y="2142000"/>
            <a:ext cx="9324360" cy="1620000"/>
          </a:xfrm>
          <a:prstGeom prst="rect">
            <a:avLst/>
          </a:prstGeom>
        </p:spPr>
        <p:txBody>
          <a:bodyPr lIns="93960" rIns="93960" tIns="47160" bIns="47160" anchor="ctr"/>
          <a:p>
            <a:pPr>
              <a:lnSpc>
                <a:spcPct val="100000"/>
              </a:lnSpc>
            </a:pPr>
            <a:r>
              <a:rPr b="1" lang="en-US" sz="4100">
                <a:solidFill>
                  <a:srgbClr val="de0000"/>
                </a:solidFill>
                <a:latin typeface="Arial"/>
              </a:rPr>
              <a:t>Click to edit the title text formatClick to edit Master title style</a:t>
            </a:r>
            <a:endParaRPr/>
          </a:p>
        </p:txBody>
      </p:sp>
      <p:sp>
        <p:nvSpPr>
          <p:cNvPr id="47" name="PlaceHolder 5"/>
          <p:cNvSpPr>
            <a:spLocks noGrp="1"/>
          </p:cNvSpPr>
          <p:nvPr>
            <p:ph type="sldNum"/>
          </p:nvPr>
        </p:nvSpPr>
        <p:spPr>
          <a:xfrm>
            <a:off x="7322400" y="6656760"/>
            <a:ext cx="2351880" cy="227160"/>
          </a:xfrm>
          <a:prstGeom prst="rect">
            <a:avLst/>
          </a:prstGeom>
        </p:spPr>
        <p:txBody>
          <a:bodyPr lIns="93960" rIns="93960" tIns="47160" bIns="47160"/>
          <a:p>
            <a:pPr>
              <a:lnSpc>
                <a:spcPct val="100000"/>
              </a:lnSpc>
            </a:pPr>
            <a:fld id="{0C07C513-68DC-40D3-BFB7-04B39CA167FF}" type="slidenum">
              <a:rPr lang="en-US" sz="900">
                <a:solidFill>
                  <a:srgbClr val="000000"/>
                </a:solidFill>
                <a:latin typeface="Arial"/>
              </a:rPr>
              <a:t>&lt;number&gt;</a:t>
            </a:fld>
            <a:endParaRPr/>
          </a:p>
        </p:txBody>
      </p:sp>
      <p:sp>
        <p:nvSpPr>
          <p:cNvPr id="48" name="CustomShape 6"/>
          <p:cNvSpPr/>
          <p:nvPr/>
        </p:nvSpPr>
        <p:spPr>
          <a:xfrm>
            <a:off x="0" y="6918120"/>
            <a:ext cx="9730080" cy="570960"/>
          </a:xfrm>
          <a:prstGeom prst="rect">
            <a:avLst/>
          </a:prstGeom>
          <a:solidFill>
            <a:srgbClr val="ffffff"/>
          </a:solidFill>
          <a:ln w="9360">
            <a:solidFill>
              <a:srgbClr val="aaaaaa"/>
            </a:solidFill>
            <a:round/>
          </a:ln>
        </p:spPr>
      </p:sp>
      <p:pic>
        <p:nvPicPr>
          <p:cNvPr id="49" name="Picture 27" descr=""/>
          <p:cNvPicPr/>
          <p:nvPr/>
        </p:nvPicPr>
        <p:blipFill>
          <a:blip r:embed="rId4"/>
          <a:stretch>
            <a:fillRect/>
          </a:stretch>
        </p:blipFill>
        <p:spPr>
          <a:xfrm>
            <a:off x="7894440" y="7063920"/>
            <a:ext cx="1721880" cy="283680"/>
          </a:xfrm>
          <a:prstGeom prst="rect">
            <a:avLst/>
          </a:prstGeom>
          <a:ln w="9360">
            <a:noFill/>
          </a:ln>
        </p:spPr>
      </p:pic>
      <p:sp>
        <p:nvSpPr>
          <p:cNvPr id="50" name="PlaceHolder 7"/>
          <p:cNvSpPr>
            <a:spLocks noGrp="1"/>
          </p:cNvSpPr>
          <p:nvPr>
            <p:ph type="body"/>
          </p:nvPr>
        </p:nvSpPr>
        <p:spPr>
          <a:xfrm>
            <a:off x="504000" y="1768680"/>
            <a:ext cx="9072000" cy="4384080"/>
          </a:xfrm>
          <a:prstGeom prst="rect">
            <a:avLst/>
          </a:prstGeom>
        </p:spPr>
        <p:txBody>
          <a:bodyPr lIns="0" rIns="0" tIns="0" bIns="0"/>
          <a:p>
            <a:pPr>
              <a:buSzPct val="45000"/>
              <a:buFont typeface="StarSymbol"/>
              <a:buChar char=""/>
            </a:pPr>
            <a:r>
              <a:rPr lang="en-US" sz="2200">
                <a:latin typeface="Arial"/>
              </a:rPr>
              <a:t>Click to edit the outline text format</a:t>
            </a:r>
            <a:endParaRPr/>
          </a:p>
          <a:p>
            <a:pPr lvl="1">
              <a:buSzPct val="75000"/>
              <a:buFont typeface="StarSymbol"/>
              <a:buChar char=""/>
            </a:pPr>
            <a:r>
              <a:rPr lang="en-US" sz="2000">
                <a:latin typeface="Arial"/>
              </a:rPr>
              <a:t>Second Outline Level</a:t>
            </a:r>
            <a:endParaRPr/>
          </a:p>
          <a:p>
            <a:pPr lvl="2">
              <a:buSzPct val="45000"/>
              <a:buFont typeface="StarSymbol"/>
              <a:buChar char=""/>
            </a:pPr>
            <a:r>
              <a:rPr lang="en-US" sz="20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85" name="CustomShape 1"/>
          <p:cNvSpPr/>
          <p:nvPr/>
        </p:nvSpPr>
        <p:spPr>
          <a:xfrm>
            <a:off x="0" y="6971760"/>
            <a:ext cx="9705600" cy="503640"/>
          </a:xfrm>
          <a:prstGeom prst="rect">
            <a:avLst/>
          </a:prstGeom>
          <a:solidFill>
            <a:srgbClr val="ffffff"/>
          </a:solidFill>
          <a:ln w="25560">
            <a:noFill/>
          </a:ln>
        </p:spPr>
      </p:sp>
      <p:sp>
        <p:nvSpPr>
          <p:cNvPr id="86" name="CustomShape 2"/>
          <p:cNvSpPr/>
          <p:nvPr/>
        </p:nvSpPr>
        <p:spPr>
          <a:xfrm>
            <a:off x="46080" y="6971760"/>
            <a:ext cx="9635040" cy="503640"/>
          </a:xfrm>
          <a:prstGeom prst="rect">
            <a:avLst/>
          </a:prstGeom>
          <a:solidFill>
            <a:srgbClr val="ffffff"/>
          </a:solidFill>
          <a:ln w="25560">
            <a:noFill/>
          </a:ln>
        </p:spPr>
      </p:sp>
      <p:sp>
        <p:nvSpPr>
          <p:cNvPr id="87" name="CustomShape 3"/>
          <p:cNvSpPr/>
          <p:nvPr/>
        </p:nvSpPr>
        <p:spPr>
          <a:xfrm>
            <a:off x="0" y="6918120"/>
            <a:ext cx="9730080" cy="570960"/>
          </a:xfrm>
          <a:prstGeom prst="rect">
            <a:avLst/>
          </a:prstGeom>
          <a:solidFill>
            <a:srgbClr val="ffffff"/>
          </a:solidFill>
          <a:ln w="9360">
            <a:solidFill>
              <a:srgbClr val="aaaaaa"/>
            </a:solidFill>
            <a:round/>
          </a:ln>
        </p:spPr>
      </p:sp>
      <p:pic>
        <p:nvPicPr>
          <p:cNvPr id="88" name="Picture 27" descr=""/>
          <p:cNvPicPr/>
          <p:nvPr/>
        </p:nvPicPr>
        <p:blipFill>
          <a:blip r:embed="rId2"/>
          <a:stretch>
            <a:fillRect/>
          </a:stretch>
        </p:blipFill>
        <p:spPr>
          <a:xfrm>
            <a:off x="7894440" y="7063920"/>
            <a:ext cx="1721880" cy="283680"/>
          </a:xfrm>
          <a:prstGeom prst="rect">
            <a:avLst/>
          </a:prstGeom>
          <a:ln w="9360">
            <a:noFill/>
          </a:ln>
        </p:spPr>
      </p:pic>
      <p:sp>
        <p:nvSpPr>
          <p:cNvPr id="89" name="PlaceHolder 4"/>
          <p:cNvSpPr>
            <a:spLocks noGrp="1"/>
          </p:cNvSpPr>
          <p:nvPr>
            <p:ph type="title"/>
          </p:nvPr>
        </p:nvSpPr>
        <p:spPr>
          <a:xfrm>
            <a:off x="504000" y="301320"/>
            <a:ext cx="9072000" cy="1261800"/>
          </a:xfrm>
          <a:prstGeom prst="rect">
            <a:avLst/>
          </a:prstGeom>
        </p:spPr>
        <p:txBody>
          <a:bodyPr lIns="0" rIns="0" tIns="0" bIns="0" anchor="ctr"/>
          <a:p>
            <a:r>
              <a:rPr lang="en-US" sz="1900">
                <a:latin typeface="Arial"/>
              </a:rPr>
              <a:t>Click to edit the title text format</a:t>
            </a:r>
            <a:endParaRPr/>
          </a:p>
        </p:txBody>
      </p:sp>
      <p:sp>
        <p:nvSpPr>
          <p:cNvPr id="90" name="PlaceHolder 5"/>
          <p:cNvSpPr>
            <a:spLocks noGrp="1"/>
          </p:cNvSpPr>
          <p:nvPr>
            <p:ph type="body"/>
          </p:nvPr>
        </p:nvSpPr>
        <p:spPr>
          <a:xfrm>
            <a:off x="504000" y="1768680"/>
            <a:ext cx="9072000" cy="4384080"/>
          </a:xfrm>
          <a:prstGeom prst="rect">
            <a:avLst/>
          </a:prstGeom>
        </p:spPr>
        <p:txBody>
          <a:bodyPr lIns="0" rIns="0" tIns="0" bIns="0"/>
          <a:p>
            <a:pPr>
              <a:buSzPct val="45000"/>
              <a:buFont typeface="StarSymbol"/>
              <a:buChar char=""/>
            </a:pPr>
            <a:r>
              <a:rPr lang="en-US" sz="2200">
                <a:latin typeface="Arial"/>
              </a:rPr>
              <a:t>Click to edit the outline text format</a:t>
            </a:r>
            <a:endParaRPr/>
          </a:p>
          <a:p>
            <a:pPr lvl="1">
              <a:buSzPct val="75000"/>
              <a:buFont typeface="StarSymbol"/>
              <a:buChar char=""/>
            </a:pPr>
            <a:r>
              <a:rPr lang="en-US" sz="2000">
                <a:latin typeface="Arial"/>
              </a:rPr>
              <a:t>Second Outline Level</a:t>
            </a:r>
            <a:endParaRPr/>
          </a:p>
          <a:p>
            <a:pPr lvl="2">
              <a:buSzPct val="45000"/>
              <a:buFont typeface="StarSymbol"/>
              <a:buChar char=""/>
            </a:pPr>
            <a:r>
              <a:rPr lang="en-US" sz="20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14.xml"/>
</Relationships>
</file>

<file path=ppt/slides/_rels/slide20.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8.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5" name="CustomShape 1"/>
          <p:cNvSpPr/>
          <p:nvPr/>
        </p:nvSpPr>
        <p:spPr>
          <a:xfrm>
            <a:off x="504000" y="301320"/>
            <a:ext cx="9071280" cy="1261800"/>
          </a:xfrm>
          <a:prstGeom prst="rect">
            <a:avLst/>
          </a:prstGeom>
          <a:noFill/>
          <a:ln>
            <a:noFill/>
          </a:ln>
        </p:spPr>
        <p:txBody>
          <a:bodyPr lIns="0" rIns="0" tIns="0" bIns="0" anchor="ctr"/>
          <a:p>
            <a:pPr algn="ctr">
              <a:lnSpc>
                <a:spcPct val="100000"/>
              </a:lnSpc>
            </a:pPr>
            <a:r>
              <a:rPr lang="en-US" sz="4400">
                <a:solidFill>
                  <a:srgbClr val="de0000"/>
                </a:solidFill>
                <a:latin typeface="Arial"/>
              </a:rPr>
              <a:t>P</a:t>
            </a:r>
            <a:r>
              <a:rPr lang="en-US" sz="4400">
                <a:solidFill>
                  <a:srgbClr val="000000"/>
                </a:solidFill>
                <a:latin typeface="Arial"/>
              </a:rPr>
              <a:t>re-Workshop </a:t>
            </a:r>
            <a:r>
              <a:rPr lang="en-US" sz="4400">
                <a:solidFill>
                  <a:srgbClr val="de0000"/>
                </a:solidFill>
                <a:latin typeface="Arial"/>
              </a:rPr>
              <a:t>S</a:t>
            </a:r>
            <a:r>
              <a:rPr lang="en-US" sz="4400">
                <a:solidFill>
                  <a:srgbClr val="000000"/>
                </a:solidFill>
                <a:latin typeface="Arial"/>
              </a:rPr>
              <a:t>etup</a:t>
            </a:r>
            <a:endParaRPr/>
          </a:p>
        </p:txBody>
      </p:sp>
      <p:sp>
        <p:nvSpPr>
          <p:cNvPr id="126" name="TextShape 2"/>
          <p:cNvSpPr txBox="1"/>
          <p:nvPr/>
        </p:nvSpPr>
        <p:spPr>
          <a:xfrm>
            <a:off x="367560" y="1375920"/>
            <a:ext cx="9334800" cy="5451480"/>
          </a:xfrm>
          <a:prstGeom prst="rect">
            <a:avLst/>
          </a:prstGeom>
        </p:spPr>
        <p:txBody>
          <a:bodyPr lIns="93960" rIns="93960" tIns="46800" bIns="46800"/>
          <a:p>
            <a:pPr>
              <a:lnSpc>
                <a:spcPct val="100000"/>
              </a:lnSpc>
            </a:pPr>
            <a:r>
              <a:rPr lang="en-US" sz="2000">
                <a:solidFill>
                  <a:srgbClr val="000000"/>
                </a:solidFill>
                <a:latin typeface="Arial"/>
              </a:rPr>
              <a:t>Power On Beaglebone Black Wireless</a:t>
            </a:r>
            <a:endParaRPr/>
          </a:p>
          <a:p>
            <a:pPr>
              <a:lnSpc>
                <a:spcPct val="100000"/>
              </a:lnSpc>
              <a:buSzPct val="111000"/>
              <a:buFont typeface="StarSymbol"/>
              <a:buChar char=""/>
            </a:pPr>
            <a:r>
              <a:rPr lang="en-US" sz="2000">
                <a:solidFill>
                  <a:srgbClr val="000000"/>
                </a:solidFill>
                <a:latin typeface="Arial"/>
              </a:rPr>
              <a:t>Connect USB cable to board</a:t>
            </a:r>
            <a:endParaRPr/>
          </a:p>
          <a:p>
            <a:pPr>
              <a:lnSpc>
                <a:spcPct val="100000"/>
              </a:lnSpc>
              <a:buSzPct val="111000"/>
              <a:buFont typeface="StarSymbol"/>
              <a:buChar char=""/>
            </a:pPr>
            <a:r>
              <a:rPr lang="en-US" sz="2000">
                <a:solidFill>
                  <a:srgbClr val="000000"/>
                </a:solidFill>
                <a:latin typeface="Arial"/>
              </a:rPr>
              <a:t>Connect other end of USB cable to PC</a:t>
            </a:r>
            <a:endParaRPr/>
          </a:p>
          <a:p>
            <a:pPr>
              <a:lnSpc>
                <a:spcPct val="100000"/>
              </a:lnSpc>
            </a:pPr>
            <a:endParaRPr/>
          </a:p>
          <a:p>
            <a:pPr>
              <a:lnSpc>
                <a:spcPct val="100000"/>
              </a:lnSpc>
            </a:pPr>
            <a:r>
              <a:rPr lang="en-US" sz="2000">
                <a:solidFill>
                  <a:srgbClr val="000000"/>
                </a:solidFill>
                <a:latin typeface="Arial"/>
              </a:rPr>
              <a:t>Download Presentation, files and Read Python Tutorial</a:t>
            </a:r>
            <a:endParaRPr/>
          </a:p>
          <a:p>
            <a:pPr>
              <a:lnSpc>
                <a:spcPct val="100000"/>
              </a:lnSpc>
              <a:buSzPct val="111000"/>
              <a:buFont typeface="StarSymbol"/>
              <a:buChar char=""/>
            </a:pPr>
            <a:r>
              <a:rPr lang="en-US" sz="2000">
                <a:solidFill>
                  <a:srgbClr val="000000"/>
                </a:solidFill>
                <a:latin typeface="Arial"/>
              </a:rPr>
              <a:t>Go to </a:t>
            </a:r>
            <a:r>
              <a:rPr lang="en-US" sz="2000" u="sng">
                <a:solidFill>
                  <a:srgbClr val="de0000"/>
                </a:solidFill>
                <a:latin typeface="Arial"/>
              </a:rPr>
              <a:t>https://</a:t>
            </a:r>
            <a:r>
              <a:rPr lang="en-US" sz="2000" u="sng">
                <a:solidFill>
                  <a:srgbClr val="de0000"/>
                </a:solidFill>
                <a:latin typeface="Arial"/>
              </a:rPr>
              <a:t>goo.gl/p3Su87</a:t>
            </a:r>
            <a:endParaRPr/>
          </a:p>
          <a:p>
            <a:pPr>
              <a:lnSpc>
                <a:spcPct val="100000"/>
              </a:lnSpc>
              <a:buSzPct val="111000"/>
              <a:buFont typeface="StarSymbol"/>
              <a:buChar char=""/>
            </a:pPr>
            <a:r>
              <a:rPr lang="en-US" sz="2000">
                <a:solidFill>
                  <a:srgbClr val="000000"/>
                </a:solidFill>
                <a:latin typeface="Arial"/>
              </a:rPr>
              <a:t>Download presentation (pptx/pdf)</a:t>
            </a:r>
            <a:endParaRPr/>
          </a:p>
          <a:p>
            <a:pPr>
              <a:lnSpc>
                <a:spcPct val="100000"/>
              </a:lnSpc>
              <a:buSzPct val="111000"/>
              <a:buFont typeface="StarSymbol"/>
              <a:buChar char=""/>
            </a:pPr>
            <a:r>
              <a:rPr lang="en-US" sz="2000">
                <a:solidFill>
                  <a:srgbClr val="000000"/>
                </a:solidFill>
                <a:latin typeface="Arial"/>
              </a:rPr>
              <a:t>Download bopit.zip and extract bopit.zip</a:t>
            </a:r>
            <a:endParaRPr/>
          </a:p>
          <a:p>
            <a:pPr>
              <a:lnSpc>
                <a:spcPct val="100000"/>
              </a:lnSpc>
              <a:buSzPct val="111000"/>
              <a:buFont typeface="StarSymbol"/>
              <a:buChar char=""/>
            </a:pPr>
            <a:r>
              <a:rPr lang="en-US" sz="2000">
                <a:solidFill>
                  <a:srgbClr val="000000"/>
                </a:solidFill>
                <a:latin typeface="Arial"/>
              </a:rPr>
              <a:t>Read </a:t>
            </a:r>
            <a:r>
              <a:rPr lang="en-US" sz="2000" u="sng">
                <a:solidFill>
                  <a:srgbClr val="de0000"/>
                </a:solidFill>
                <a:latin typeface="Arial"/>
              </a:rPr>
              <a:t>https://goo.gl/SnbG6M</a:t>
            </a:r>
            <a:endParaRPr/>
          </a:p>
          <a:p>
            <a:pPr>
              <a:lnSpc>
                <a:spcPct val="100000"/>
              </a:lnSpc>
            </a:pPr>
            <a:endParaRPr/>
          </a:p>
          <a:p>
            <a:pPr>
              <a:lnSpc>
                <a:spcPct val="100000"/>
              </a:lnSpc>
            </a:pPr>
            <a:r>
              <a:rPr lang="en-US" sz="2000">
                <a:solidFill>
                  <a:srgbClr val="000000"/>
                </a:solidFill>
                <a:latin typeface="Arial"/>
              </a:rPr>
              <a:t>Connect to Beaglebone Black Wireless access point</a:t>
            </a:r>
            <a:endParaRPr/>
          </a:p>
          <a:p>
            <a:pPr>
              <a:lnSpc>
                <a:spcPct val="100000"/>
              </a:lnSpc>
              <a:buSzPct val="111000"/>
              <a:buFont typeface="StarSymbol"/>
              <a:buChar char=""/>
            </a:pPr>
            <a:r>
              <a:rPr lang="en-US" sz="2000">
                <a:solidFill>
                  <a:srgbClr val="000000"/>
                </a:solidFill>
                <a:latin typeface="Arial"/>
              </a:rPr>
              <a:t>Wait ~4 minutes after your board has been powered on</a:t>
            </a:r>
            <a:endParaRPr/>
          </a:p>
          <a:p>
            <a:pPr>
              <a:lnSpc>
                <a:spcPct val="100000"/>
              </a:lnSpc>
              <a:buSzPct val="111000"/>
              <a:buFont typeface="StarSymbol"/>
              <a:buChar char=""/>
            </a:pPr>
            <a:r>
              <a:rPr lang="en-US" sz="2000">
                <a:solidFill>
                  <a:srgbClr val="000000"/>
                </a:solidFill>
                <a:latin typeface="Arial"/>
              </a:rPr>
              <a:t>Connect to board’s wifi access point</a:t>
            </a:r>
            <a:endParaRPr/>
          </a:p>
          <a:p>
            <a:pPr lvl="1">
              <a:lnSpc>
                <a:spcPct val="100000"/>
              </a:lnSpc>
              <a:buSzPct val="111000"/>
              <a:buFont typeface="StarSymbol"/>
              <a:buChar char=""/>
            </a:pPr>
            <a:r>
              <a:rPr lang="en-US" sz="2000">
                <a:solidFill>
                  <a:srgbClr val="000000"/>
                </a:solidFill>
                <a:latin typeface="Arial"/>
              </a:rPr>
              <a:t>ssid is what you see on the board’s label</a:t>
            </a:r>
            <a:endParaRPr/>
          </a:p>
          <a:p>
            <a:pPr lvl="1">
              <a:lnSpc>
                <a:spcPct val="100000"/>
              </a:lnSpc>
              <a:buSzPct val="111000"/>
              <a:buFont typeface="StarSymbol"/>
              <a:buChar char=""/>
            </a:pPr>
            <a:r>
              <a:rPr lang="en-US" sz="2000">
                <a:solidFill>
                  <a:srgbClr val="000000"/>
                </a:solidFill>
                <a:latin typeface="Arial"/>
              </a:rPr>
              <a:t>Passcode is beaglebone_ then add what you see on the label</a:t>
            </a:r>
            <a:endParaRPr/>
          </a:p>
          <a:p>
            <a:pPr>
              <a:lnSpc>
                <a:spcPct val="100000"/>
              </a:lnSpc>
            </a:pPr>
            <a:endParaRPr/>
          </a:p>
          <a:p>
            <a:pPr>
              <a:lnSpc>
                <a:spcPct val="100000"/>
              </a:lnSpc>
            </a:pPr>
            <a:endParaRPr/>
          </a:p>
          <a:p>
            <a:pPr>
              <a:lnSpc>
                <a:spcPct val="100000"/>
              </a:lnSpc>
            </a:pPr>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6" name="TextShape 1"/>
          <p:cNvSpPr txBox="1"/>
          <p:nvPr/>
        </p:nvSpPr>
        <p:spPr>
          <a:xfrm>
            <a:off x="255600" y="157680"/>
            <a:ext cx="9324360" cy="897480"/>
          </a:xfrm>
          <a:prstGeom prst="rect">
            <a:avLst/>
          </a:prstGeom>
        </p:spPr>
        <p:txBody>
          <a:bodyPr lIns="93960" rIns="93960" tIns="46800" bIns="46800" anchor="ctr"/>
          <a:p>
            <a:pPr>
              <a:lnSpc>
                <a:spcPct val="100000"/>
              </a:lnSpc>
            </a:pPr>
            <a:r>
              <a:rPr b="1" lang="en-US" sz="3300">
                <a:solidFill>
                  <a:srgbClr val="de0000"/>
                </a:solidFill>
                <a:latin typeface="Arial"/>
              </a:rPr>
              <a:t>Cloud 9 – How to Create a New File</a:t>
            </a:r>
            <a:endParaRPr/>
          </a:p>
        </p:txBody>
      </p:sp>
      <p:sp>
        <p:nvSpPr>
          <p:cNvPr id="167" name="TextShape 2"/>
          <p:cNvSpPr txBox="1"/>
          <p:nvPr/>
        </p:nvSpPr>
        <p:spPr>
          <a:xfrm>
            <a:off x="7322400" y="6669000"/>
            <a:ext cx="2351880" cy="227160"/>
          </a:xfrm>
          <a:prstGeom prst="rect">
            <a:avLst/>
          </a:prstGeom>
        </p:spPr>
        <p:txBody>
          <a:bodyPr lIns="93960" rIns="93960" tIns="46800" bIns="46800"/>
          <a:p>
            <a:pPr>
              <a:lnSpc>
                <a:spcPct val="100000"/>
              </a:lnSpc>
            </a:pPr>
            <a:fld id="{D16E05B3-9756-46AD-B3C6-100B2F0C69F6}" type="slidenum">
              <a:rPr lang="en-US" sz="900">
                <a:solidFill>
                  <a:srgbClr val="000000"/>
                </a:solidFill>
                <a:latin typeface="Arial"/>
              </a:rPr>
              <a:t>&lt;number&gt;</a:t>
            </a:fld>
            <a:endParaRPr/>
          </a:p>
        </p:txBody>
      </p:sp>
      <p:pic>
        <p:nvPicPr>
          <p:cNvPr id="168" name="Picture 4" descr=""/>
          <p:cNvPicPr/>
          <p:nvPr/>
        </p:nvPicPr>
        <p:blipFill>
          <a:blip r:embed="rId1"/>
          <a:stretch>
            <a:fillRect/>
          </a:stretch>
        </p:blipFill>
        <p:spPr>
          <a:xfrm>
            <a:off x="5656320" y="4160880"/>
            <a:ext cx="3974400" cy="2261160"/>
          </a:xfrm>
          <a:prstGeom prst="rect">
            <a:avLst/>
          </a:prstGeom>
          <a:ln>
            <a:noFill/>
          </a:ln>
        </p:spPr>
      </p:pic>
      <p:pic>
        <p:nvPicPr>
          <p:cNvPr id="169" name="Picture 5" descr=""/>
          <p:cNvPicPr/>
          <p:nvPr/>
        </p:nvPicPr>
        <p:blipFill>
          <a:blip r:embed="rId2"/>
          <a:stretch>
            <a:fillRect/>
          </a:stretch>
        </p:blipFill>
        <p:spPr>
          <a:xfrm>
            <a:off x="5629320" y="1417680"/>
            <a:ext cx="4001400" cy="2320920"/>
          </a:xfrm>
          <a:prstGeom prst="rect">
            <a:avLst/>
          </a:prstGeom>
          <a:ln>
            <a:noFill/>
          </a:ln>
        </p:spPr>
      </p:pic>
      <p:sp>
        <p:nvSpPr>
          <p:cNvPr id="170" name="CustomShape 3"/>
          <p:cNvSpPr/>
          <p:nvPr/>
        </p:nvSpPr>
        <p:spPr>
          <a:xfrm>
            <a:off x="468360" y="1417680"/>
            <a:ext cx="5130360" cy="4876560"/>
          </a:xfrm>
          <a:prstGeom prst="rect">
            <a:avLst/>
          </a:prstGeom>
          <a:noFill/>
          <a:ln>
            <a:noFill/>
          </a:ln>
        </p:spPr>
        <p:txBody>
          <a:bodyPr lIns="0" rIns="0" tIns="0" bIns="0"/>
          <a:p>
            <a:pPr>
              <a:lnSpc>
                <a:spcPct val="100000"/>
              </a:lnSpc>
            </a:pPr>
            <a:r>
              <a:rPr lang="en-US" sz="2400">
                <a:solidFill>
                  <a:srgbClr val="000000"/>
                </a:solidFill>
                <a:latin typeface="Arial"/>
              </a:rPr>
              <a:t>Create New File</a:t>
            </a:r>
            <a:endParaRPr/>
          </a:p>
          <a:p>
            <a:pPr>
              <a:lnSpc>
                <a:spcPct val="100000"/>
              </a:lnSpc>
              <a:buFont typeface="Arial"/>
              <a:buChar char="•"/>
            </a:pPr>
            <a:r>
              <a:rPr lang="en-US" sz="1900">
                <a:solidFill>
                  <a:srgbClr val="000000"/>
                </a:solidFill>
                <a:latin typeface="Arial"/>
              </a:rPr>
              <a:t>Goto File-&gt;New File</a:t>
            </a:r>
            <a:endParaRPr/>
          </a:p>
          <a:p>
            <a:pPr>
              <a:lnSpc>
                <a:spcPct val="100000"/>
              </a:lnSpc>
            </a:pPr>
            <a:endParaRPr/>
          </a:p>
          <a:p>
            <a:pPr>
              <a:lnSpc>
                <a:spcPct val="100000"/>
              </a:lnSpc>
            </a:pPr>
            <a:r>
              <a:rPr lang="en-US" sz="2400">
                <a:solidFill>
                  <a:srgbClr val="000000"/>
                </a:solidFill>
                <a:latin typeface="Arial"/>
              </a:rPr>
              <a:t>Now Save File</a:t>
            </a:r>
            <a:endParaRPr/>
          </a:p>
          <a:p>
            <a:pPr>
              <a:lnSpc>
                <a:spcPct val="100000"/>
              </a:lnSpc>
              <a:buFont typeface="Arial"/>
              <a:buChar char="•"/>
            </a:pPr>
            <a:r>
              <a:rPr lang="en-US" sz="1900">
                <a:solidFill>
                  <a:srgbClr val="000000"/>
                </a:solidFill>
                <a:latin typeface="Arial"/>
              </a:rPr>
              <a:t>Goto File-&gt;Save</a:t>
            </a:r>
            <a:endParaRPr/>
          </a:p>
          <a:p>
            <a:pPr>
              <a:lnSpc>
                <a:spcPct val="100000"/>
              </a:lnSpc>
              <a:buFont typeface="Arial"/>
              <a:buChar char="•"/>
            </a:pPr>
            <a:r>
              <a:rPr lang="en-US" sz="1900">
                <a:solidFill>
                  <a:srgbClr val="000000"/>
                </a:solidFill>
                <a:latin typeface="Arial"/>
              </a:rPr>
              <a:t>Give file a name</a:t>
            </a:r>
            <a:endParaRPr/>
          </a:p>
          <a:p>
            <a:pPr lvl="1">
              <a:lnSpc>
                <a:spcPct val="100000"/>
              </a:lnSpc>
              <a:buFont typeface="Arial"/>
              <a:buChar char="•"/>
            </a:pPr>
            <a:r>
              <a:rPr lang="en-US" sz="1900">
                <a:solidFill>
                  <a:srgbClr val="000000"/>
                </a:solidFill>
                <a:latin typeface="Arial"/>
              </a:rPr>
              <a:t>MUST end with .py for Python programs</a:t>
            </a:r>
            <a:endParaRPr/>
          </a:p>
          <a:p>
            <a:pPr>
              <a:lnSpc>
                <a:spcPct val="100000"/>
              </a:lnSpc>
              <a:buFont typeface="Arial"/>
              <a:buChar char="•"/>
            </a:pPr>
            <a:r>
              <a:rPr lang="en-US" sz="1900">
                <a:solidFill>
                  <a:srgbClr val="000000"/>
                </a:solidFill>
                <a:latin typeface="Arial"/>
              </a:rPr>
              <a:t>Hit green Save button</a:t>
            </a:r>
            <a:endParaRPr/>
          </a:p>
          <a:p>
            <a:pPr>
              <a:lnSpc>
                <a:spcPct val="100000"/>
              </a:lnSpc>
            </a:pPr>
            <a:endParaRPr/>
          </a:p>
          <a:p>
            <a:pPr>
              <a:lnSpc>
                <a:spcPct val="100000"/>
              </a:lnSpc>
            </a:pPr>
            <a:r>
              <a:rPr lang="en-US" sz="2400">
                <a:solidFill>
                  <a:srgbClr val="000000"/>
                </a:solidFill>
                <a:latin typeface="Arial"/>
              </a:rPr>
              <a:t>Shortcut to Save File</a:t>
            </a:r>
            <a:endParaRPr/>
          </a:p>
          <a:p>
            <a:pPr>
              <a:lnSpc>
                <a:spcPct val="100000"/>
              </a:lnSpc>
              <a:buFont typeface="Arial"/>
              <a:buChar char="•"/>
            </a:pPr>
            <a:r>
              <a:rPr lang="en-US" sz="1900">
                <a:solidFill>
                  <a:srgbClr val="000000"/>
                </a:solidFill>
                <a:latin typeface="Arial"/>
              </a:rPr>
              <a:t>CTRL+S</a:t>
            </a:r>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1" name="TextShape 1"/>
          <p:cNvSpPr txBox="1"/>
          <p:nvPr/>
        </p:nvSpPr>
        <p:spPr>
          <a:xfrm>
            <a:off x="255600" y="157680"/>
            <a:ext cx="9324360" cy="897480"/>
          </a:xfrm>
          <a:prstGeom prst="rect">
            <a:avLst/>
          </a:prstGeom>
        </p:spPr>
        <p:txBody>
          <a:bodyPr lIns="93960" rIns="93960" tIns="46800" bIns="46800" anchor="ctr"/>
          <a:p>
            <a:pPr>
              <a:lnSpc>
                <a:spcPct val="100000"/>
              </a:lnSpc>
            </a:pPr>
            <a:r>
              <a:rPr b="1" lang="en-US" sz="3300">
                <a:solidFill>
                  <a:srgbClr val="de0000"/>
                </a:solidFill>
                <a:latin typeface="Arial"/>
              </a:rPr>
              <a:t>Cloud 9 – How to Import a File on Your PC</a:t>
            </a:r>
            <a:endParaRPr/>
          </a:p>
        </p:txBody>
      </p:sp>
      <p:sp>
        <p:nvSpPr>
          <p:cNvPr id="172" name="TextShape 2"/>
          <p:cNvSpPr txBox="1"/>
          <p:nvPr/>
        </p:nvSpPr>
        <p:spPr>
          <a:xfrm>
            <a:off x="7322400" y="6669000"/>
            <a:ext cx="2351880" cy="227160"/>
          </a:xfrm>
          <a:prstGeom prst="rect">
            <a:avLst/>
          </a:prstGeom>
        </p:spPr>
        <p:txBody>
          <a:bodyPr lIns="93960" rIns="93960" tIns="46800" bIns="46800"/>
          <a:p>
            <a:pPr>
              <a:lnSpc>
                <a:spcPct val="100000"/>
              </a:lnSpc>
            </a:pPr>
            <a:fld id="{63FF7DDD-8E2F-4C18-9FC4-671FB54EE8A9}" type="slidenum">
              <a:rPr lang="en-US" sz="900">
                <a:solidFill>
                  <a:srgbClr val="000000"/>
                </a:solidFill>
                <a:latin typeface="Arial"/>
              </a:rPr>
              <a:t>&lt;number&gt;</a:t>
            </a:fld>
            <a:endParaRPr/>
          </a:p>
        </p:txBody>
      </p:sp>
      <p:sp>
        <p:nvSpPr>
          <p:cNvPr id="173" name="CustomShape 3"/>
          <p:cNvSpPr/>
          <p:nvPr/>
        </p:nvSpPr>
        <p:spPr>
          <a:xfrm>
            <a:off x="138240" y="1769040"/>
            <a:ext cx="5130360" cy="4384080"/>
          </a:xfrm>
          <a:prstGeom prst="rect">
            <a:avLst/>
          </a:prstGeom>
          <a:noFill/>
          <a:ln>
            <a:noFill/>
          </a:ln>
        </p:spPr>
        <p:txBody>
          <a:bodyPr lIns="0" rIns="0" tIns="0" bIns="0"/>
          <a:p>
            <a:pPr>
              <a:lnSpc>
                <a:spcPct val="100000"/>
              </a:lnSpc>
            </a:pPr>
            <a:r>
              <a:rPr lang="en-US" sz="2400">
                <a:solidFill>
                  <a:srgbClr val="000000"/>
                </a:solidFill>
                <a:latin typeface="Arial"/>
              </a:rPr>
              <a:t>Upload Local File(s)</a:t>
            </a:r>
            <a:endParaRPr/>
          </a:p>
          <a:p>
            <a:pPr>
              <a:lnSpc>
                <a:spcPct val="100000"/>
              </a:lnSpc>
              <a:buFont typeface="Arial"/>
              <a:buChar char="•"/>
            </a:pPr>
            <a:r>
              <a:rPr lang="en-US" sz="1900">
                <a:solidFill>
                  <a:srgbClr val="000000"/>
                </a:solidFill>
                <a:latin typeface="Arial"/>
              </a:rPr>
              <a:t>Goto File-&gt;Upload Local Files</a:t>
            </a:r>
            <a:endParaRPr/>
          </a:p>
          <a:p>
            <a:pPr>
              <a:lnSpc>
                <a:spcPct val="100000"/>
              </a:lnSpc>
              <a:buFont typeface="Arial"/>
              <a:buChar char="•"/>
            </a:pPr>
            <a:r>
              <a:rPr lang="en-US" sz="1900">
                <a:solidFill>
                  <a:srgbClr val="000000"/>
                </a:solidFill>
                <a:latin typeface="Arial"/>
              </a:rPr>
              <a:t>Hit “Select files’</a:t>
            </a:r>
            <a:endParaRPr/>
          </a:p>
          <a:p>
            <a:pPr>
              <a:lnSpc>
                <a:spcPct val="100000"/>
              </a:lnSpc>
              <a:buFont typeface="Arial"/>
              <a:buChar char="•"/>
            </a:pPr>
            <a:r>
              <a:rPr lang="en-US" sz="1900">
                <a:solidFill>
                  <a:srgbClr val="000000"/>
                </a:solidFill>
                <a:latin typeface="Arial"/>
              </a:rPr>
              <a:t>Navigate to the files you want to upload</a:t>
            </a:r>
            <a:endParaRPr/>
          </a:p>
          <a:p>
            <a:pPr>
              <a:lnSpc>
                <a:spcPct val="100000"/>
              </a:lnSpc>
              <a:buFont typeface="Arial"/>
              <a:buChar char="•"/>
            </a:pPr>
            <a:r>
              <a:rPr lang="en-US" sz="1900">
                <a:solidFill>
                  <a:srgbClr val="000000"/>
                </a:solidFill>
                <a:latin typeface="Arial"/>
              </a:rPr>
              <a:t>Highlight all the files you want to upload</a:t>
            </a:r>
            <a:endParaRPr/>
          </a:p>
          <a:p>
            <a:pPr>
              <a:lnSpc>
                <a:spcPct val="100000"/>
              </a:lnSpc>
              <a:buFont typeface="Arial"/>
              <a:buChar char="•"/>
            </a:pPr>
            <a:r>
              <a:rPr lang="en-US" sz="1900">
                <a:solidFill>
                  <a:srgbClr val="000000"/>
                </a:solidFill>
                <a:latin typeface="Arial"/>
              </a:rPr>
              <a:t>Hit Open</a:t>
            </a:r>
            <a:endParaRPr/>
          </a:p>
          <a:p>
            <a:pPr>
              <a:lnSpc>
                <a:spcPct val="100000"/>
              </a:lnSpc>
            </a:pPr>
            <a:endParaRPr/>
          </a:p>
        </p:txBody>
      </p:sp>
      <p:pic>
        <p:nvPicPr>
          <p:cNvPr id="174" name="Picture 2" descr=""/>
          <p:cNvPicPr/>
          <p:nvPr/>
        </p:nvPicPr>
        <p:blipFill>
          <a:blip r:embed="rId1"/>
          <a:stretch>
            <a:fillRect/>
          </a:stretch>
        </p:blipFill>
        <p:spPr>
          <a:xfrm>
            <a:off x="7489800" y="884160"/>
            <a:ext cx="2133360" cy="2763720"/>
          </a:xfrm>
          <a:prstGeom prst="rect">
            <a:avLst/>
          </a:prstGeom>
          <a:ln>
            <a:noFill/>
          </a:ln>
        </p:spPr>
      </p:pic>
      <p:pic>
        <p:nvPicPr>
          <p:cNvPr id="175" name="Picture 3" descr=""/>
          <p:cNvPicPr/>
          <p:nvPr/>
        </p:nvPicPr>
        <p:blipFill>
          <a:blip r:embed="rId2"/>
          <a:stretch>
            <a:fillRect/>
          </a:stretch>
        </p:blipFill>
        <p:spPr>
          <a:xfrm>
            <a:off x="5421240" y="2939760"/>
            <a:ext cx="1828440" cy="1416600"/>
          </a:xfrm>
          <a:prstGeom prst="rect">
            <a:avLst/>
          </a:prstGeom>
          <a:ln>
            <a:noFill/>
          </a:ln>
        </p:spPr>
      </p:pic>
      <p:pic>
        <p:nvPicPr>
          <p:cNvPr id="176" name="Picture 5" descr=""/>
          <p:cNvPicPr/>
          <p:nvPr/>
        </p:nvPicPr>
        <p:blipFill>
          <a:blip r:embed="rId3"/>
          <a:stretch>
            <a:fillRect/>
          </a:stretch>
        </p:blipFill>
        <p:spPr>
          <a:xfrm>
            <a:off x="5692680" y="4541760"/>
            <a:ext cx="3593880" cy="1937520"/>
          </a:xfrm>
          <a:prstGeom prst="rect">
            <a:avLst/>
          </a:prstGeom>
          <a:ln>
            <a:noFill/>
          </a:ln>
        </p:spPr>
      </p:pic>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7" name="TextShape 1"/>
          <p:cNvSpPr txBox="1"/>
          <p:nvPr/>
        </p:nvSpPr>
        <p:spPr>
          <a:xfrm>
            <a:off x="255600" y="157680"/>
            <a:ext cx="9324360" cy="897480"/>
          </a:xfrm>
          <a:prstGeom prst="rect">
            <a:avLst/>
          </a:prstGeom>
        </p:spPr>
        <p:txBody>
          <a:bodyPr lIns="93960" rIns="93960" tIns="46800" bIns="46800" anchor="ctr"/>
          <a:p>
            <a:pPr>
              <a:lnSpc>
                <a:spcPct val="100000"/>
              </a:lnSpc>
            </a:pPr>
            <a:r>
              <a:rPr b="1" lang="en-US" sz="3300">
                <a:solidFill>
                  <a:srgbClr val="de0000"/>
                </a:solidFill>
                <a:latin typeface="Arial"/>
              </a:rPr>
              <a:t>Task 2 – Import Workshop Files</a:t>
            </a:r>
            <a:endParaRPr/>
          </a:p>
        </p:txBody>
      </p:sp>
      <p:sp>
        <p:nvSpPr>
          <p:cNvPr id="178" name="TextShape 2"/>
          <p:cNvSpPr txBox="1"/>
          <p:nvPr/>
        </p:nvSpPr>
        <p:spPr>
          <a:xfrm>
            <a:off x="7322400" y="6669000"/>
            <a:ext cx="2351880" cy="227160"/>
          </a:xfrm>
          <a:prstGeom prst="rect">
            <a:avLst/>
          </a:prstGeom>
        </p:spPr>
        <p:txBody>
          <a:bodyPr lIns="93960" rIns="93960" tIns="46800" bIns="46800"/>
          <a:p>
            <a:pPr>
              <a:lnSpc>
                <a:spcPct val="100000"/>
              </a:lnSpc>
            </a:pPr>
            <a:fld id="{FF66185D-4267-42E3-8FE4-66B3BA4EB52B}" type="slidenum">
              <a:rPr lang="en-US" sz="900">
                <a:solidFill>
                  <a:srgbClr val="000000"/>
                </a:solidFill>
                <a:latin typeface="Arial"/>
              </a:rPr>
              <a:t>&lt;number&gt;</a:t>
            </a:fld>
            <a:endParaRPr/>
          </a:p>
        </p:txBody>
      </p:sp>
      <p:sp>
        <p:nvSpPr>
          <p:cNvPr id="179" name="CustomShape 3"/>
          <p:cNvSpPr/>
          <p:nvPr/>
        </p:nvSpPr>
        <p:spPr>
          <a:xfrm>
            <a:off x="138240" y="1769040"/>
            <a:ext cx="5130360" cy="4384080"/>
          </a:xfrm>
          <a:prstGeom prst="rect">
            <a:avLst/>
          </a:prstGeom>
          <a:noFill/>
          <a:ln>
            <a:noFill/>
          </a:ln>
        </p:spPr>
        <p:txBody>
          <a:bodyPr lIns="0" rIns="0" tIns="0" bIns="0"/>
          <a:p>
            <a:pPr>
              <a:lnSpc>
                <a:spcPct val="100000"/>
              </a:lnSpc>
            </a:pPr>
            <a:r>
              <a:rPr lang="en-US" sz="2400">
                <a:solidFill>
                  <a:srgbClr val="000000"/>
                </a:solidFill>
                <a:latin typeface="Arial"/>
              </a:rPr>
              <a:t>Upload Local File(s)</a:t>
            </a:r>
            <a:endParaRPr/>
          </a:p>
          <a:p>
            <a:pPr>
              <a:lnSpc>
                <a:spcPct val="100000"/>
              </a:lnSpc>
              <a:buFont typeface="Arial"/>
              <a:buChar char="•"/>
            </a:pPr>
            <a:r>
              <a:rPr lang="en-US" sz="1900">
                <a:solidFill>
                  <a:srgbClr val="000000"/>
                </a:solidFill>
                <a:latin typeface="Arial"/>
              </a:rPr>
              <a:t>Goto File-&gt;Upload Local Files</a:t>
            </a:r>
            <a:endParaRPr/>
          </a:p>
          <a:p>
            <a:pPr>
              <a:lnSpc>
                <a:spcPct val="100000"/>
              </a:lnSpc>
              <a:buFont typeface="Arial"/>
              <a:buChar char="•"/>
            </a:pPr>
            <a:r>
              <a:rPr lang="en-US" sz="1900">
                <a:solidFill>
                  <a:srgbClr val="000000"/>
                </a:solidFill>
                <a:latin typeface="Arial"/>
              </a:rPr>
              <a:t>Hit “Select files’</a:t>
            </a:r>
            <a:endParaRPr/>
          </a:p>
          <a:p>
            <a:pPr>
              <a:lnSpc>
                <a:spcPct val="100000"/>
              </a:lnSpc>
              <a:buFont typeface="Arial"/>
              <a:buChar char="•"/>
            </a:pPr>
            <a:r>
              <a:rPr lang="en-US" sz="1900">
                <a:solidFill>
                  <a:srgbClr val="000000"/>
                </a:solidFill>
                <a:latin typeface="Arial"/>
              </a:rPr>
              <a:t>Navigate to where you extracted bopit.zip</a:t>
            </a:r>
            <a:endParaRPr/>
          </a:p>
          <a:p>
            <a:pPr>
              <a:lnSpc>
                <a:spcPct val="100000"/>
              </a:lnSpc>
              <a:buFont typeface="Arial"/>
              <a:buChar char="•"/>
            </a:pPr>
            <a:r>
              <a:rPr lang="en-US" sz="1900">
                <a:solidFill>
                  <a:srgbClr val="000000"/>
                </a:solidFill>
                <a:latin typeface="Arial"/>
              </a:rPr>
              <a:t>Go into the files directory</a:t>
            </a:r>
            <a:endParaRPr/>
          </a:p>
          <a:p>
            <a:pPr>
              <a:lnSpc>
                <a:spcPct val="100000"/>
              </a:lnSpc>
              <a:buFont typeface="Arial"/>
              <a:buChar char="•"/>
            </a:pPr>
            <a:r>
              <a:rPr lang="en-US" sz="1900">
                <a:solidFill>
                  <a:srgbClr val="000000"/>
                </a:solidFill>
                <a:latin typeface="Arial"/>
              </a:rPr>
              <a:t>Highlight all Python files (ends in .py)</a:t>
            </a:r>
            <a:endParaRPr/>
          </a:p>
          <a:p>
            <a:pPr>
              <a:lnSpc>
                <a:spcPct val="100000"/>
              </a:lnSpc>
              <a:buFont typeface="Arial"/>
              <a:buChar char="•"/>
            </a:pPr>
            <a:r>
              <a:rPr lang="en-US" sz="1900">
                <a:solidFill>
                  <a:srgbClr val="000000"/>
                </a:solidFill>
                <a:latin typeface="Arial"/>
              </a:rPr>
              <a:t>Hit Open</a:t>
            </a:r>
            <a:endParaRPr/>
          </a:p>
          <a:p>
            <a:pPr>
              <a:lnSpc>
                <a:spcPct val="100000"/>
              </a:lnSpc>
            </a:pPr>
            <a:endParaRPr/>
          </a:p>
        </p:txBody>
      </p:sp>
      <p:pic>
        <p:nvPicPr>
          <p:cNvPr id="180" name="Picture 2" descr=""/>
          <p:cNvPicPr/>
          <p:nvPr/>
        </p:nvPicPr>
        <p:blipFill>
          <a:blip r:embed="rId1"/>
          <a:stretch>
            <a:fillRect/>
          </a:stretch>
        </p:blipFill>
        <p:spPr>
          <a:xfrm>
            <a:off x="7489800" y="884160"/>
            <a:ext cx="2133360" cy="2763720"/>
          </a:xfrm>
          <a:prstGeom prst="rect">
            <a:avLst/>
          </a:prstGeom>
          <a:ln>
            <a:noFill/>
          </a:ln>
        </p:spPr>
      </p:pic>
      <p:pic>
        <p:nvPicPr>
          <p:cNvPr id="181" name="Picture 3" descr=""/>
          <p:cNvPicPr/>
          <p:nvPr/>
        </p:nvPicPr>
        <p:blipFill>
          <a:blip r:embed="rId2"/>
          <a:stretch>
            <a:fillRect/>
          </a:stretch>
        </p:blipFill>
        <p:spPr>
          <a:xfrm>
            <a:off x="5421240" y="2939760"/>
            <a:ext cx="1828440" cy="1416600"/>
          </a:xfrm>
          <a:prstGeom prst="rect">
            <a:avLst/>
          </a:prstGeom>
          <a:ln>
            <a:noFill/>
          </a:ln>
        </p:spPr>
      </p:pic>
      <p:pic>
        <p:nvPicPr>
          <p:cNvPr id="182" name="Picture 5" descr=""/>
          <p:cNvPicPr/>
          <p:nvPr/>
        </p:nvPicPr>
        <p:blipFill>
          <a:blip r:embed="rId3"/>
          <a:stretch>
            <a:fillRect/>
          </a:stretch>
        </p:blipFill>
        <p:spPr>
          <a:xfrm>
            <a:off x="5692680" y="4541760"/>
            <a:ext cx="3593880" cy="1937520"/>
          </a:xfrm>
          <a:prstGeom prst="rect">
            <a:avLst/>
          </a:prstGeom>
          <a:ln>
            <a:noFill/>
          </a:ln>
        </p:spPr>
      </p:pic>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3" name="TextShape 1"/>
          <p:cNvSpPr txBox="1"/>
          <p:nvPr/>
        </p:nvSpPr>
        <p:spPr>
          <a:xfrm>
            <a:off x="255600" y="157680"/>
            <a:ext cx="9324360" cy="897480"/>
          </a:xfrm>
          <a:prstGeom prst="rect">
            <a:avLst/>
          </a:prstGeom>
        </p:spPr>
        <p:txBody>
          <a:bodyPr lIns="93960" rIns="93960" tIns="46800" bIns="46800" anchor="ctr"/>
          <a:p>
            <a:pPr>
              <a:lnSpc>
                <a:spcPct val="100000"/>
              </a:lnSpc>
            </a:pPr>
            <a:r>
              <a:rPr b="1" lang="en-US" sz="3300">
                <a:solidFill>
                  <a:srgbClr val="de0000"/>
                </a:solidFill>
                <a:latin typeface="Arial"/>
              </a:rPr>
              <a:t>Cloud 9 – Running Program</a:t>
            </a:r>
            <a:endParaRPr/>
          </a:p>
        </p:txBody>
      </p:sp>
      <p:sp>
        <p:nvSpPr>
          <p:cNvPr id="184" name="TextShape 2"/>
          <p:cNvSpPr txBox="1"/>
          <p:nvPr/>
        </p:nvSpPr>
        <p:spPr>
          <a:xfrm>
            <a:off x="367560" y="1155600"/>
            <a:ext cx="9334800" cy="5451480"/>
          </a:xfrm>
          <a:prstGeom prst="rect">
            <a:avLst/>
          </a:prstGeom>
        </p:spPr>
        <p:txBody>
          <a:bodyPr lIns="93960" rIns="93960" tIns="46800" bIns="46800"/>
          <a:p>
            <a:pPr>
              <a:lnSpc>
                <a:spcPct val="100000"/>
              </a:lnSpc>
            </a:pPr>
            <a:r>
              <a:rPr lang="en-US" sz="2200">
                <a:solidFill>
                  <a:srgbClr val="000000"/>
                </a:solidFill>
                <a:latin typeface="Arial"/>
              </a:rPr>
              <a:t>Hit Run Button to “run your program”</a:t>
            </a:r>
            <a:endParaRPr/>
          </a:p>
          <a:p>
            <a:pPr>
              <a:lnSpc>
                <a:spcPct val="100000"/>
              </a:lnSpc>
            </a:pPr>
            <a:endParaRPr/>
          </a:p>
          <a:p>
            <a:pPr>
              <a:lnSpc>
                <a:spcPct val="100000"/>
              </a:lnSpc>
            </a:pPr>
            <a:r>
              <a:rPr lang="en-US" sz="2200">
                <a:solidFill>
                  <a:srgbClr val="000000"/>
                </a:solidFill>
                <a:latin typeface="Arial"/>
              </a:rPr>
              <a:t>* </a:t>
            </a:r>
            <a:r>
              <a:rPr b="1" lang="en-US" sz="2200" u="sng">
                <a:solidFill>
                  <a:srgbClr val="000000"/>
                </a:solidFill>
                <a:latin typeface="Arial"/>
              </a:rPr>
              <a:t>Important Tip</a:t>
            </a:r>
            <a:r>
              <a:rPr lang="en-US" sz="2200">
                <a:solidFill>
                  <a:srgbClr val="000000"/>
                </a:solidFill>
                <a:latin typeface="Arial"/>
              </a:rPr>
              <a:t>*</a:t>
            </a:r>
            <a:endParaRPr/>
          </a:p>
          <a:p>
            <a:pPr>
              <a:lnSpc>
                <a:spcPct val="100000"/>
              </a:lnSpc>
              <a:buFont typeface="StarSymbol"/>
              <a:buChar char=""/>
            </a:pPr>
            <a:r>
              <a:rPr lang="en-US" sz="2200">
                <a:solidFill>
                  <a:srgbClr val="000000"/>
                </a:solidFill>
                <a:latin typeface="Arial"/>
              </a:rPr>
              <a:t>Before running save your file first.</a:t>
            </a:r>
            <a:endParaRPr/>
          </a:p>
        </p:txBody>
      </p:sp>
      <p:sp>
        <p:nvSpPr>
          <p:cNvPr id="185" name="TextShape 3"/>
          <p:cNvSpPr txBox="1"/>
          <p:nvPr/>
        </p:nvSpPr>
        <p:spPr>
          <a:xfrm>
            <a:off x="7322400" y="6669000"/>
            <a:ext cx="2351880" cy="227160"/>
          </a:xfrm>
          <a:prstGeom prst="rect">
            <a:avLst/>
          </a:prstGeom>
        </p:spPr>
        <p:txBody>
          <a:bodyPr lIns="93960" rIns="93960" tIns="46800" bIns="46800"/>
          <a:p>
            <a:pPr>
              <a:lnSpc>
                <a:spcPct val="100000"/>
              </a:lnSpc>
            </a:pPr>
            <a:fld id="{13C6407B-2F5A-4E2A-AC4D-A5CD5BB21AC3}" type="slidenum">
              <a:rPr lang="en-US" sz="900">
                <a:solidFill>
                  <a:srgbClr val="000000"/>
                </a:solidFill>
                <a:latin typeface="Arial"/>
              </a:rPr>
              <a:t>&lt;number&gt;</a:t>
            </a:fld>
            <a:endParaRPr/>
          </a:p>
        </p:txBody>
      </p:sp>
      <p:sp>
        <p:nvSpPr>
          <p:cNvPr id="186" name="CustomShape 4"/>
          <p:cNvSpPr/>
          <p:nvPr/>
        </p:nvSpPr>
        <p:spPr>
          <a:xfrm flipH="1">
            <a:off x="4783320" y="3009600"/>
            <a:ext cx="228240" cy="320760"/>
          </a:xfrm>
          <a:prstGeom prst="straightConnector1">
            <a:avLst/>
          </a:prstGeom>
          <a:noFill/>
          <a:ln w="38160">
            <a:solidFill>
              <a:srgbClr val="d90000"/>
            </a:solidFill>
            <a:round/>
            <a:tailEnd len="med" type="arrow" w="med"/>
          </a:ln>
        </p:spPr>
      </p:sp>
      <p:pic>
        <p:nvPicPr>
          <p:cNvPr id="187" name="Picture 4" descr=""/>
          <p:cNvPicPr/>
          <p:nvPr/>
        </p:nvPicPr>
        <p:blipFill>
          <a:blip r:embed="rId1"/>
          <a:stretch>
            <a:fillRect/>
          </a:stretch>
        </p:blipFill>
        <p:spPr>
          <a:xfrm>
            <a:off x="2525760" y="3330720"/>
            <a:ext cx="4971960" cy="3412080"/>
          </a:xfrm>
          <a:prstGeom prst="rect">
            <a:avLst/>
          </a:prstGeom>
          <a:ln>
            <a:noFill/>
          </a:ln>
        </p:spPr>
      </p:pic>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8" name="TextShape 1"/>
          <p:cNvSpPr txBox="1"/>
          <p:nvPr/>
        </p:nvSpPr>
        <p:spPr>
          <a:xfrm>
            <a:off x="255600" y="157680"/>
            <a:ext cx="9324360" cy="897480"/>
          </a:xfrm>
          <a:prstGeom prst="rect">
            <a:avLst/>
          </a:prstGeom>
        </p:spPr>
        <p:txBody>
          <a:bodyPr lIns="93960" rIns="93960" tIns="46800" bIns="46800" anchor="ctr"/>
          <a:p>
            <a:pPr>
              <a:lnSpc>
                <a:spcPct val="100000"/>
              </a:lnSpc>
            </a:pPr>
            <a:r>
              <a:rPr b="1" lang="en-US" sz="3300">
                <a:solidFill>
                  <a:srgbClr val="de0000"/>
                </a:solidFill>
                <a:latin typeface="Arial"/>
              </a:rPr>
              <a:t>Task 3 – Run Bopit.py Program</a:t>
            </a:r>
            <a:endParaRPr/>
          </a:p>
        </p:txBody>
      </p:sp>
      <p:sp>
        <p:nvSpPr>
          <p:cNvPr id="189" name="TextShape 2"/>
          <p:cNvSpPr txBox="1"/>
          <p:nvPr/>
        </p:nvSpPr>
        <p:spPr>
          <a:xfrm>
            <a:off x="367560" y="1155600"/>
            <a:ext cx="9334800" cy="5451480"/>
          </a:xfrm>
          <a:prstGeom prst="rect">
            <a:avLst/>
          </a:prstGeom>
        </p:spPr>
        <p:txBody>
          <a:bodyPr lIns="93960" rIns="93960" tIns="46800" bIns="46800"/>
          <a:p>
            <a:pPr>
              <a:lnSpc>
                <a:spcPct val="100000"/>
              </a:lnSpc>
            </a:pPr>
            <a:r>
              <a:rPr lang="en-US" sz="2200">
                <a:solidFill>
                  <a:srgbClr val="000000"/>
                </a:solidFill>
                <a:latin typeface="Arial"/>
              </a:rPr>
              <a:t>Run the bopit_board_test.py program.</a:t>
            </a:r>
            <a:endParaRPr/>
          </a:p>
          <a:p>
            <a:pPr>
              <a:lnSpc>
                <a:spcPct val="100000"/>
              </a:lnSpc>
              <a:buFont typeface="StarSymbol"/>
              <a:buChar char=""/>
            </a:pPr>
            <a:r>
              <a:rPr lang="en-US" sz="2200">
                <a:solidFill>
                  <a:srgbClr val="000000"/>
                </a:solidFill>
                <a:latin typeface="Arial"/>
              </a:rPr>
              <a:t>This will help verify your board is in working order.</a:t>
            </a:r>
            <a:endParaRPr/>
          </a:p>
        </p:txBody>
      </p:sp>
      <p:sp>
        <p:nvSpPr>
          <p:cNvPr id="190" name="TextShape 3"/>
          <p:cNvSpPr txBox="1"/>
          <p:nvPr/>
        </p:nvSpPr>
        <p:spPr>
          <a:xfrm>
            <a:off x="7322400" y="6669000"/>
            <a:ext cx="2351880" cy="227160"/>
          </a:xfrm>
          <a:prstGeom prst="rect">
            <a:avLst/>
          </a:prstGeom>
        </p:spPr>
        <p:txBody>
          <a:bodyPr lIns="93960" rIns="93960" tIns="46800" bIns="46800"/>
          <a:p>
            <a:pPr>
              <a:lnSpc>
                <a:spcPct val="100000"/>
              </a:lnSpc>
            </a:pPr>
            <a:fld id="{AF2BDECD-C05E-4F2D-8143-88999A1ECADD}" type="slidenum">
              <a:rPr lang="en-US" sz="900">
                <a:solidFill>
                  <a:srgbClr val="000000"/>
                </a:solidFill>
                <a:latin typeface="Arial"/>
              </a:rPr>
              <a:t>&lt;number&gt;</a:t>
            </a:fld>
            <a:endParaRPr/>
          </a:p>
        </p:txBody>
      </p:sp>
      <p:pic>
        <p:nvPicPr>
          <p:cNvPr id="191" name="Picture 2" descr=""/>
          <p:cNvPicPr/>
          <p:nvPr/>
        </p:nvPicPr>
        <p:blipFill>
          <a:blip r:embed="rId1"/>
          <a:stretch>
            <a:fillRect/>
          </a:stretch>
        </p:blipFill>
        <p:spPr>
          <a:xfrm>
            <a:off x="5316840" y="3839760"/>
            <a:ext cx="4307760" cy="1788480"/>
          </a:xfrm>
          <a:prstGeom prst="rect">
            <a:avLst/>
          </a:prstGeom>
          <a:ln>
            <a:noFill/>
          </a:ln>
        </p:spPr>
      </p:pic>
      <p:sp>
        <p:nvSpPr>
          <p:cNvPr id="192" name="CustomShape 4"/>
          <p:cNvSpPr/>
          <p:nvPr/>
        </p:nvSpPr>
        <p:spPr>
          <a:xfrm flipH="1">
            <a:off x="2519640" y="3005280"/>
            <a:ext cx="228240" cy="320760"/>
          </a:xfrm>
          <a:prstGeom prst="straightConnector1">
            <a:avLst/>
          </a:prstGeom>
          <a:noFill/>
          <a:ln w="38160">
            <a:solidFill>
              <a:srgbClr val="d90000"/>
            </a:solidFill>
            <a:round/>
            <a:tailEnd len="med" type="arrow" w="med"/>
          </a:ln>
        </p:spPr>
      </p:sp>
      <p:pic>
        <p:nvPicPr>
          <p:cNvPr id="193" name="Picture 4" descr=""/>
          <p:cNvPicPr/>
          <p:nvPr/>
        </p:nvPicPr>
        <p:blipFill>
          <a:blip r:embed="rId2"/>
          <a:stretch>
            <a:fillRect/>
          </a:stretch>
        </p:blipFill>
        <p:spPr>
          <a:xfrm>
            <a:off x="696960" y="3326400"/>
            <a:ext cx="4102200" cy="2815200"/>
          </a:xfrm>
          <a:prstGeom prst="rect">
            <a:avLst/>
          </a:prstGeom>
          <a:ln>
            <a:noFill/>
          </a:ln>
        </p:spPr>
      </p:pic>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4" name="CustomShape 1"/>
          <p:cNvSpPr/>
          <p:nvPr/>
        </p:nvSpPr>
        <p:spPr>
          <a:xfrm>
            <a:off x="504000" y="301320"/>
            <a:ext cx="9071280" cy="1261800"/>
          </a:xfrm>
          <a:prstGeom prst="rect">
            <a:avLst/>
          </a:prstGeom>
          <a:noFill/>
          <a:ln>
            <a:noFill/>
          </a:ln>
        </p:spPr>
        <p:txBody>
          <a:bodyPr lIns="0" rIns="0" tIns="0" bIns="0" anchor="ctr"/>
          <a:p>
            <a:pPr algn="ctr">
              <a:lnSpc>
                <a:spcPct val="100000"/>
              </a:lnSpc>
            </a:pPr>
            <a:r>
              <a:rPr lang="en-US" sz="4400">
                <a:solidFill>
                  <a:srgbClr val="000000"/>
                </a:solidFill>
                <a:latin typeface="Arial"/>
              </a:rPr>
              <a:t>Play Beaglebone Based Bop It</a:t>
            </a:r>
            <a:endParaRPr/>
          </a:p>
        </p:txBody>
      </p:sp>
      <p:sp>
        <p:nvSpPr>
          <p:cNvPr id="195" name="CustomShape 2"/>
          <p:cNvSpPr/>
          <p:nvPr/>
        </p:nvSpPr>
        <p:spPr>
          <a:xfrm>
            <a:off x="504000" y="1769040"/>
            <a:ext cx="9071280" cy="4384080"/>
          </a:xfrm>
          <a:prstGeom prst="rect">
            <a:avLst/>
          </a:prstGeom>
          <a:noFill/>
          <a:ln>
            <a:noFill/>
          </a:ln>
        </p:spPr>
        <p:txBody>
          <a:bodyPr lIns="0" rIns="0" tIns="0" bIns="0"/>
          <a:p>
            <a:pPr>
              <a:lnSpc>
                <a:spcPct val="100000"/>
              </a:lnSpc>
            </a:pPr>
            <a:r>
              <a:rPr lang="en-US" sz="3200">
                <a:solidFill>
                  <a:srgbClr val="000000"/>
                </a:solidFill>
                <a:latin typeface="Arial"/>
              </a:rPr>
              <a:t>Goal : </a:t>
            </a:r>
            <a:endParaRPr/>
          </a:p>
          <a:p>
            <a:pPr algn="ctr">
              <a:lnSpc>
                <a:spcPct val="100000"/>
              </a:lnSpc>
            </a:pPr>
            <a:r>
              <a:rPr lang="en-US" sz="2400">
                <a:solidFill>
                  <a:srgbClr val="000000"/>
                </a:solidFill>
                <a:latin typeface="Arial"/>
              </a:rPr>
              <a:t>Play Bop It using Push Button, Potentiometer and Light Sensor</a:t>
            </a:r>
            <a:endParaRPr/>
          </a:p>
        </p:txBody>
      </p:sp>
      <p:pic>
        <p:nvPicPr>
          <p:cNvPr id="196" name="Picture 82" descr=""/>
          <p:cNvPicPr/>
          <p:nvPr/>
        </p:nvPicPr>
        <p:blipFill>
          <a:blip r:embed="rId1"/>
          <a:stretch>
            <a:fillRect/>
          </a:stretch>
        </p:blipFill>
        <p:spPr>
          <a:xfrm>
            <a:off x="2137680" y="2865600"/>
            <a:ext cx="5817240" cy="3748680"/>
          </a:xfrm>
          <a:prstGeom prst="rect">
            <a:avLst/>
          </a:prstGeom>
          <a:ln>
            <a:noFill/>
          </a:ln>
        </p:spPr>
      </p:pic>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7" name="TextShape 1"/>
          <p:cNvSpPr txBox="1"/>
          <p:nvPr/>
        </p:nvSpPr>
        <p:spPr>
          <a:xfrm>
            <a:off x="255600" y="157680"/>
            <a:ext cx="9324360" cy="897480"/>
          </a:xfrm>
          <a:prstGeom prst="rect">
            <a:avLst/>
          </a:prstGeom>
        </p:spPr>
        <p:txBody>
          <a:bodyPr lIns="93960" rIns="93960" tIns="46800" bIns="46800" anchor="ctr"/>
          <a:p>
            <a:pPr>
              <a:lnSpc>
                <a:spcPct val="100000"/>
              </a:lnSpc>
            </a:pPr>
            <a:r>
              <a:rPr b="1" lang="en-US" sz="3300">
                <a:solidFill>
                  <a:srgbClr val="de0000"/>
                </a:solidFill>
                <a:latin typeface="Arial"/>
              </a:rPr>
              <a:t>Task 4 – Play TI Beaglebone BopIt</a:t>
            </a:r>
            <a:endParaRPr/>
          </a:p>
        </p:txBody>
      </p:sp>
      <p:sp>
        <p:nvSpPr>
          <p:cNvPr id="198" name="TextShape 2"/>
          <p:cNvSpPr txBox="1"/>
          <p:nvPr/>
        </p:nvSpPr>
        <p:spPr>
          <a:xfrm>
            <a:off x="367560" y="1155600"/>
            <a:ext cx="9334800" cy="5451480"/>
          </a:xfrm>
          <a:prstGeom prst="rect">
            <a:avLst/>
          </a:prstGeom>
        </p:spPr>
        <p:txBody>
          <a:bodyPr lIns="93960" rIns="93960" tIns="46800" bIns="46800"/>
          <a:p>
            <a:pPr>
              <a:lnSpc>
                <a:spcPct val="100000"/>
              </a:lnSpc>
              <a:buFont typeface="StarSymbol"/>
              <a:buChar char=""/>
            </a:pPr>
            <a:r>
              <a:rPr lang="en-US" sz="2200">
                <a:solidFill>
                  <a:srgbClr val="000000"/>
                </a:solidFill>
                <a:latin typeface="Arial"/>
              </a:rPr>
              <a:t>Goto: </a:t>
            </a:r>
            <a:r>
              <a:rPr lang="en-US" sz="2200" u="sng">
                <a:solidFill>
                  <a:srgbClr val="de0000"/>
                </a:solidFill>
                <a:latin typeface="Arial"/>
              </a:rPr>
              <a:t>http://192.168.7.2:8080/workshop/bopit</a:t>
            </a:r>
            <a:r>
              <a:rPr lang="en-US" sz="2200" u="sng">
                <a:solidFill>
                  <a:srgbClr val="de0000"/>
                </a:solidFill>
                <a:latin typeface="Arial"/>
              </a:rPr>
              <a:t>/</a:t>
            </a:r>
            <a:endParaRPr/>
          </a:p>
          <a:p>
            <a:pPr>
              <a:lnSpc>
                <a:spcPct val="100000"/>
              </a:lnSpc>
              <a:buFont typeface="StarSymbol"/>
              <a:buChar char=""/>
            </a:pPr>
            <a:r>
              <a:rPr lang="en-US" sz="2200">
                <a:solidFill>
                  <a:srgbClr val="000000"/>
                </a:solidFill>
                <a:latin typeface="Arial"/>
              </a:rPr>
              <a:t>Turn down your computer’s speaker (</a:t>
            </a:r>
            <a:r>
              <a:rPr b="1" lang="en-US" sz="2200" u="sng">
                <a:solidFill>
                  <a:srgbClr val="000000"/>
                </a:solidFill>
                <a:latin typeface="Arial"/>
              </a:rPr>
              <a:t>IMPORTANT</a:t>
            </a:r>
            <a:r>
              <a:rPr lang="en-US" sz="2200">
                <a:solidFill>
                  <a:srgbClr val="000000"/>
                </a:solidFill>
                <a:latin typeface="Arial"/>
              </a:rPr>
              <a:t>)</a:t>
            </a:r>
            <a:endParaRPr/>
          </a:p>
          <a:p>
            <a:pPr>
              <a:lnSpc>
                <a:spcPct val="100000"/>
              </a:lnSpc>
              <a:buFont typeface="StarSymbol"/>
              <a:buChar char=""/>
            </a:pPr>
            <a:r>
              <a:rPr lang="en-US" sz="2200">
                <a:solidFill>
                  <a:srgbClr val="000000"/>
                </a:solidFill>
                <a:latin typeface="Arial"/>
              </a:rPr>
              <a:t>Hit Start</a:t>
            </a:r>
            <a:endParaRPr/>
          </a:p>
          <a:p>
            <a:pPr>
              <a:lnSpc>
                <a:spcPct val="100000"/>
              </a:lnSpc>
              <a:buFont typeface="StarSymbol"/>
              <a:buChar char=""/>
            </a:pPr>
            <a:r>
              <a:rPr lang="en-US" sz="2200">
                <a:solidFill>
                  <a:srgbClr val="000000"/>
                </a:solidFill>
                <a:latin typeface="Arial"/>
              </a:rPr>
              <a:t>You will see and/or hear a command</a:t>
            </a:r>
            <a:endParaRPr/>
          </a:p>
          <a:p>
            <a:pPr>
              <a:lnSpc>
                <a:spcPct val="100000"/>
              </a:lnSpc>
              <a:buFont typeface="StarSymbol"/>
              <a:buChar char=""/>
            </a:pPr>
            <a:r>
              <a:rPr lang="en-US" sz="2200">
                <a:solidFill>
                  <a:srgbClr val="000000"/>
                </a:solidFill>
                <a:latin typeface="Arial"/>
              </a:rPr>
              <a:t>Hit the correct button below that corresponds with the command</a:t>
            </a:r>
            <a:endParaRPr/>
          </a:p>
          <a:p>
            <a:pPr>
              <a:lnSpc>
                <a:spcPct val="100000"/>
              </a:lnSpc>
            </a:pPr>
            <a:endParaRPr/>
          </a:p>
          <a:p>
            <a:pPr>
              <a:lnSpc>
                <a:spcPct val="100000"/>
              </a:lnSpc>
            </a:pPr>
            <a:endParaRPr/>
          </a:p>
          <a:p>
            <a:pPr>
              <a:lnSpc>
                <a:spcPct val="100000"/>
              </a:lnSpc>
            </a:pPr>
            <a:endParaRPr/>
          </a:p>
        </p:txBody>
      </p:sp>
      <p:sp>
        <p:nvSpPr>
          <p:cNvPr id="199" name="TextShape 3"/>
          <p:cNvSpPr txBox="1"/>
          <p:nvPr/>
        </p:nvSpPr>
        <p:spPr>
          <a:xfrm>
            <a:off x="7322400" y="6669000"/>
            <a:ext cx="2351880" cy="227160"/>
          </a:xfrm>
          <a:prstGeom prst="rect">
            <a:avLst/>
          </a:prstGeom>
        </p:spPr>
        <p:txBody>
          <a:bodyPr lIns="93960" rIns="93960" tIns="46800" bIns="46800"/>
          <a:p>
            <a:pPr>
              <a:lnSpc>
                <a:spcPct val="100000"/>
              </a:lnSpc>
            </a:pPr>
            <a:fld id="{110EE17E-1F2B-48AF-AB44-DFECE81A9902}" type="slidenum">
              <a:rPr lang="en-US" sz="900">
                <a:solidFill>
                  <a:srgbClr val="000000"/>
                </a:solidFill>
                <a:latin typeface="Arial"/>
              </a:rPr>
              <a:t>&lt;number&gt;</a:t>
            </a:fld>
            <a:endParaRPr/>
          </a:p>
        </p:txBody>
      </p:sp>
      <p:pic>
        <p:nvPicPr>
          <p:cNvPr id="200" name="Picture 2" descr=""/>
          <p:cNvPicPr/>
          <p:nvPr/>
        </p:nvPicPr>
        <p:blipFill>
          <a:blip r:embed="rId1"/>
          <a:stretch>
            <a:fillRect/>
          </a:stretch>
        </p:blipFill>
        <p:spPr>
          <a:xfrm>
            <a:off x="544680" y="3780000"/>
            <a:ext cx="4114440" cy="2143800"/>
          </a:xfrm>
          <a:prstGeom prst="rect">
            <a:avLst/>
          </a:prstGeom>
          <a:ln>
            <a:noFill/>
          </a:ln>
        </p:spPr>
      </p:pic>
      <p:pic>
        <p:nvPicPr>
          <p:cNvPr id="201" name="Picture 3" descr=""/>
          <p:cNvPicPr/>
          <p:nvPr/>
        </p:nvPicPr>
        <p:blipFill>
          <a:blip r:embed="rId2"/>
          <a:stretch>
            <a:fillRect/>
          </a:stretch>
        </p:blipFill>
        <p:spPr>
          <a:xfrm>
            <a:off x="5000760" y="3531600"/>
            <a:ext cx="3885840" cy="2640240"/>
          </a:xfrm>
          <a:prstGeom prst="rect">
            <a:avLst/>
          </a:prstGeom>
          <a:ln>
            <a:noFill/>
          </a:ln>
        </p:spPr>
      </p:pic>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2" name="TextShape 1"/>
          <p:cNvSpPr txBox="1"/>
          <p:nvPr/>
        </p:nvSpPr>
        <p:spPr>
          <a:xfrm>
            <a:off x="254160" y="157680"/>
            <a:ext cx="9579600" cy="897480"/>
          </a:xfrm>
          <a:prstGeom prst="rect">
            <a:avLst/>
          </a:prstGeom>
        </p:spPr>
        <p:txBody>
          <a:bodyPr lIns="93960" rIns="93960" tIns="46800" bIns="46800" anchor="ctr"/>
          <a:p>
            <a:pPr>
              <a:lnSpc>
                <a:spcPct val="100000"/>
              </a:lnSpc>
            </a:pPr>
            <a:r>
              <a:rPr b="1" lang="en-US" sz="3300">
                <a:solidFill>
                  <a:srgbClr val="de0000"/>
                </a:solidFill>
                <a:latin typeface="Arial"/>
              </a:rPr>
              <a:t>Hardware – Pinmux</a:t>
            </a:r>
            <a:endParaRPr/>
          </a:p>
        </p:txBody>
      </p:sp>
      <p:sp>
        <p:nvSpPr>
          <p:cNvPr id="203" name="TextShape 2"/>
          <p:cNvSpPr txBox="1"/>
          <p:nvPr/>
        </p:nvSpPr>
        <p:spPr>
          <a:xfrm>
            <a:off x="2335320" y="4772160"/>
            <a:ext cx="2291400" cy="566280"/>
          </a:xfrm>
          <a:prstGeom prst="rect">
            <a:avLst/>
          </a:prstGeom>
        </p:spPr>
        <p:txBody>
          <a:bodyPr lIns="93960" rIns="93960" tIns="46800" bIns="46800"/>
          <a:p>
            <a:pPr algn="ctr">
              <a:lnSpc>
                <a:spcPct val="100000"/>
              </a:lnSpc>
            </a:pPr>
            <a:r>
              <a:rPr lang="en-US" sz="2200">
                <a:solidFill>
                  <a:srgbClr val="000000"/>
                </a:solidFill>
                <a:latin typeface="Arial"/>
              </a:rPr>
              <a:t>Internal</a:t>
            </a:r>
            <a:endParaRPr/>
          </a:p>
          <a:p>
            <a:pPr algn="ctr">
              <a:lnSpc>
                <a:spcPct val="100000"/>
              </a:lnSpc>
            </a:pPr>
            <a:r>
              <a:rPr lang="en-US" sz="2200">
                <a:solidFill>
                  <a:srgbClr val="000000"/>
                </a:solidFill>
                <a:latin typeface="Arial"/>
              </a:rPr>
              <a:t>(Inside Chip)</a:t>
            </a:r>
            <a:endParaRPr/>
          </a:p>
        </p:txBody>
      </p:sp>
      <p:pic>
        <p:nvPicPr>
          <p:cNvPr id="204" name="Picture 2" descr=""/>
          <p:cNvPicPr/>
          <p:nvPr/>
        </p:nvPicPr>
        <p:blipFill>
          <a:blip r:embed="rId1"/>
          <a:stretch>
            <a:fillRect/>
          </a:stretch>
        </p:blipFill>
        <p:spPr>
          <a:xfrm>
            <a:off x="2602080" y="2103480"/>
            <a:ext cx="2955600" cy="2668320"/>
          </a:xfrm>
          <a:prstGeom prst="rect">
            <a:avLst/>
          </a:prstGeom>
          <a:ln>
            <a:noFill/>
          </a:ln>
        </p:spPr>
      </p:pic>
      <p:sp>
        <p:nvSpPr>
          <p:cNvPr id="205" name="CustomShape 3"/>
          <p:cNvSpPr/>
          <p:nvPr/>
        </p:nvSpPr>
        <p:spPr>
          <a:xfrm>
            <a:off x="2340720" y="2697480"/>
            <a:ext cx="636840" cy="379800"/>
          </a:xfrm>
          <a:prstGeom prst="rect">
            <a:avLst/>
          </a:prstGeom>
          <a:noFill/>
          <a:ln>
            <a:noFill/>
          </a:ln>
        </p:spPr>
        <p:txBody>
          <a:bodyPr wrap="none" lIns="90000" rIns="90000" tIns="45000" bIns="45000"/>
          <a:p>
            <a:pPr>
              <a:lnSpc>
                <a:spcPct val="100000"/>
              </a:lnSpc>
            </a:pPr>
            <a:r>
              <a:rPr lang="en-US" sz="1900">
                <a:solidFill>
                  <a:srgbClr val="000000"/>
                </a:solidFill>
                <a:latin typeface="Arial"/>
              </a:rPr>
              <a:t>gpio</a:t>
            </a:r>
            <a:endParaRPr/>
          </a:p>
        </p:txBody>
      </p:sp>
      <p:sp>
        <p:nvSpPr>
          <p:cNvPr id="206" name="CustomShape 4"/>
          <p:cNvSpPr/>
          <p:nvPr/>
        </p:nvSpPr>
        <p:spPr>
          <a:xfrm>
            <a:off x="2089440" y="3702600"/>
            <a:ext cx="1011600" cy="379800"/>
          </a:xfrm>
          <a:prstGeom prst="rect">
            <a:avLst/>
          </a:prstGeom>
          <a:noFill/>
          <a:ln>
            <a:noFill/>
          </a:ln>
        </p:spPr>
        <p:txBody>
          <a:bodyPr wrap="none" lIns="90000" rIns="90000" tIns="45000" bIns="45000"/>
          <a:p>
            <a:pPr>
              <a:lnSpc>
                <a:spcPct val="100000"/>
              </a:lnSpc>
            </a:pPr>
            <a:r>
              <a:rPr lang="en-US" sz="1900">
                <a:solidFill>
                  <a:srgbClr val="000000"/>
                </a:solidFill>
                <a:latin typeface="Arial"/>
              </a:rPr>
              <a:t>i2c_sda</a:t>
            </a:r>
            <a:endParaRPr/>
          </a:p>
        </p:txBody>
      </p:sp>
      <p:sp>
        <p:nvSpPr>
          <p:cNvPr id="207" name="CustomShape 5"/>
          <p:cNvSpPr/>
          <p:nvPr/>
        </p:nvSpPr>
        <p:spPr>
          <a:xfrm>
            <a:off x="2081520" y="2560680"/>
            <a:ext cx="2729880" cy="2211120"/>
          </a:xfrm>
          <a:prstGeom prst="rect">
            <a:avLst/>
          </a:prstGeom>
          <a:solidFill>
            <a:srgbClr val="de0000"/>
          </a:solidFill>
          <a:ln w="25560">
            <a:solidFill>
              <a:srgbClr val="a40000"/>
            </a:solidFill>
            <a:round/>
          </a:ln>
        </p:spPr>
      </p:sp>
      <p:sp>
        <p:nvSpPr>
          <p:cNvPr id="208" name="CustomShape 6"/>
          <p:cNvSpPr/>
          <p:nvPr/>
        </p:nvSpPr>
        <p:spPr>
          <a:xfrm>
            <a:off x="4811760" y="2560680"/>
            <a:ext cx="1364760" cy="2211120"/>
          </a:xfrm>
          <a:prstGeom prst="rect">
            <a:avLst/>
          </a:prstGeom>
          <a:solidFill>
            <a:srgbClr val="00b0f0"/>
          </a:solidFill>
          <a:ln w="25560">
            <a:solidFill>
              <a:srgbClr val="a40000"/>
            </a:solidFill>
            <a:round/>
          </a:ln>
        </p:spPr>
      </p:sp>
      <p:sp>
        <p:nvSpPr>
          <p:cNvPr id="209" name="CustomShape 7"/>
          <p:cNvSpPr/>
          <p:nvPr/>
        </p:nvSpPr>
        <p:spPr>
          <a:xfrm>
            <a:off x="4811760" y="4772160"/>
            <a:ext cx="2291400" cy="566280"/>
          </a:xfrm>
          <a:prstGeom prst="rect">
            <a:avLst/>
          </a:prstGeom>
          <a:noFill/>
          <a:ln w="9360">
            <a:noFill/>
          </a:ln>
        </p:spPr>
        <p:txBody>
          <a:bodyPr lIns="93960" rIns="93960" tIns="46800" bIns="46800"/>
          <a:p>
            <a:pPr algn="ctr">
              <a:lnSpc>
                <a:spcPct val="100000"/>
              </a:lnSpc>
            </a:pPr>
            <a:r>
              <a:rPr lang="en-US" sz="2200">
                <a:solidFill>
                  <a:srgbClr val="000000"/>
                </a:solidFill>
                <a:latin typeface="Arial"/>
              </a:rPr>
              <a:t>External</a:t>
            </a:r>
            <a:endParaRPr/>
          </a:p>
          <a:p>
            <a:pPr algn="ctr">
              <a:lnSpc>
                <a:spcPct val="100000"/>
              </a:lnSpc>
            </a:pPr>
            <a:r>
              <a:rPr lang="en-US" sz="2200">
                <a:solidFill>
                  <a:srgbClr val="000000"/>
                </a:solidFill>
                <a:latin typeface="Arial"/>
              </a:rPr>
              <a:t>(What you can access)</a:t>
            </a:r>
            <a:endParaRPr/>
          </a:p>
        </p:txBody>
      </p:sp>
      <p:sp>
        <p:nvSpPr>
          <p:cNvPr id="210" name="CustomShape 8"/>
          <p:cNvSpPr/>
          <p:nvPr/>
        </p:nvSpPr>
        <p:spPr>
          <a:xfrm>
            <a:off x="5118840" y="3245400"/>
            <a:ext cx="877680" cy="379800"/>
          </a:xfrm>
          <a:prstGeom prst="rect">
            <a:avLst/>
          </a:prstGeom>
          <a:noFill/>
          <a:ln>
            <a:noFill/>
          </a:ln>
        </p:spPr>
        <p:txBody>
          <a:bodyPr wrap="none" lIns="90000" rIns="90000" tIns="45000" bIns="45000"/>
          <a:p>
            <a:pPr>
              <a:lnSpc>
                <a:spcPct val="100000"/>
              </a:lnSpc>
            </a:pPr>
            <a:r>
              <a:rPr lang="en-US" sz="1900">
                <a:solidFill>
                  <a:srgbClr val="000000"/>
                </a:solidFill>
                <a:latin typeface="Arial"/>
              </a:rPr>
              <a:t>P9_29</a:t>
            </a:r>
            <a:endParaRPr/>
          </a:p>
        </p:txBody>
      </p:sp>
      <p:sp>
        <p:nvSpPr>
          <p:cNvPr id="211" name="CustomShape 9"/>
          <p:cNvSpPr/>
          <p:nvPr/>
        </p:nvSpPr>
        <p:spPr>
          <a:xfrm>
            <a:off x="311400" y="1265400"/>
            <a:ext cx="9600840" cy="379800"/>
          </a:xfrm>
          <a:prstGeom prst="rect">
            <a:avLst/>
          </a:prstGeom>
          <a:noFill/>
          <a:ln>
            <a:noFill/>
          </a:ln>
        </p:spPr>
        <p:txBody>
          <a:bodyPr wrap="none" lIns="90000" rIns="90000" tIns="45000" bIns="45000"/>
          <a:p>
            <a:pPr>
              <a:lnSpc>
                <a:spcPct val="100000"/>
              </a:lnSpc>
            </a:pPr>
            <a:r>
              <a:rPr lang="en-US" sz="1900">
                <a:solidFill>
                  <a:srgbClr val="000000"/>
                </a:solidFill>
                <a:latin typeface="Arial"/>
              </a:rPr>
              <a:t>Pinmuxing is when a signal can be connected via a mux (switch) to various other signals</a:t>
            </a:r>
            <a:endParaRPr/>
          </a:p>
        </p:txBody>
      </p:sp>
      <p:sp>
        <p:nvSpPr>
          <p:cNvPr id="212" name="CustomShape 10"/>
          <p:cNvSpPr/>
          <p:nvPr/>
        </p:nvSpPr>
        <p:spPr>
          <a:xfrm>
            <a:off x="1127520" y="5949720"/>
            <a:ext cx="7081920" cy="379800"/>
          </a:xfrm>
          <a:prstGeom prst="rect">
            <a:avLst/>
          </a:prstGeom>
          <a:noFill/>
          <a:ln>
            <a:noFill/>
          </a:ln>
        </p:spPr>
        <p:txBody>
          <a:bodyPr wrap="none" lIns="90000" rIns="90000" tIns="45000" bIns="45000"/>
          <a:p>
            <a:pPr>
              <a:lnSpc>
                <a:spcPct val="100000"/>
              </a:lnSpc>
            </a:pPr>
            <a:r>
              <a:rPr lang="en-US" sz="1900">
                <a:solidFill>
                  <a:srgbClr val="000000"/>
                </a:solidFill>
                <a:latin typeface="Arial"/>
              </a:rPr>
              <a:t>Pinmuxing is used on almost every signal pin on the Beaglebone</a:t>
            </a:r>
            <a:endParaRPr/>
          </a:p>
        </p:txBody>
      </p:sp>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3" name="TextShape 1"/>
          <p:cNvSpPr txBox="1"/>
          <p:nvPr/>
        </p:nvSpPr>
        <p:spPr>
          <a:xfrm>
            <a:off x="254160" y="157680"/>
            <a:ext cx="9579600" cy="897480"/>
          </a:xfrm>
          <a:prstGeom prst="rect">
            <a:avLst/>
          </a:prstGeom>
        </p:spPr>
        <p:txBody>
          <a:bodyPr lIns="93960" rIns="93960" tIns="46800" bIns="46800" anchor="ctr"/>
          <a:p>
            <a:pPr>
              <a:lnSpc>
                <a:spcPct val="100000"/>
              </a:lnSpc>
            </a:pPr>
            <a:r>
              <a:rPr b="1" lang="en-US" sz="3300">
                <a:solidFill>
                  <a:srgbClr val="de0000"/>
                </a:solidFill>
                <a:latin typeface="Arial"/>
              </a:rPr>
              <a:t>Software – Pinmux</a:t>
            </a:r>
            <a:endParaRPr/>
          </a:p>
        </p:txBody>
      </p:sp>
      <p:sp>
        <p:nvSpPr>
          <p:cNvPr id="214" name="CustomShape 2"/>
          <p:cNvSpPr/>
          <p:nvPr/>
        </p:nvSpPr>
        <p:spPr>
          <a:xfrm>
            <a:off x="276840" y="1265400"/>
            <a:ext cx="9276120" cy="379800"/>
          </a:xfrm>
          <a:prstGeom prst="rect">
            <a:avLst/>
          </a:prstGeom>
          <a:noFill/>
          <a:ln>
            <a:noFill/>
          </a:ln>
        </p:spPr>
        <p:txBody>
          <a:bodyPr wrap="none" lIns="90000" rIns="90000" tIns="45000" bIns="45000"/>
          <a:p>
            <a:pPr>
              <a:lnSpc>
                <a:spcPct val="100000"/>
              </a:lnSpc>
            </a:pPr>
            <a:r>
              <a:rPr lang="en-US" sz="1900">
                <a:solidFill>
                  <a:srgbClr val="000000"/>
                </a:solidFill>
                <a:latin typeface="Arial"/>
              </a:rPr>
              <a:t>To simplify configure a pin’s pinmuxing you can use a program/script called </a:t>
            </a:r>
            <a:r>
              <a:rPr lang="en-US" sz="1900" u="sng">
                <a:solidFill>
                  <a:srgbClr val="de0000"/>
                </a:solidFill>
                <a:latin typeface="Arial"/>
              </a:rPr>
              <a:t>config</a:t>
            </a:r>
            <a:r>
              <a:rPr lang="en-US" sz="1900" u="sng">
                <a:solidFill>
                  <a:srgbClr val="de0000"/>
                </a:solidFill>
                <a:latin typeface="Arial"/>
              </a:rPr>
              <a:t>-pin</a:t>
            </a:r>
            <a:endParaRPr/>
          </a:p>
        </p:txBody>
      </p:sp>
      <p:sp>
        <p:nvSpPr>
          <p:cNvPr id="215" name="CustomShape 3"/>
          <p:cNvSpPr/>
          <p:nvPr/>
        </p:nvSpPr>
        <p:spPr>
          <a:xfrm>
            <a:off x="1802160" y="1862280"/>
            <a:ext cx="5202720" cy="2116440"/>
          </a:xfrm>
          <a:prstGeom prst="rect">
            <a:avLst/>
          </a:prstGeom>
          <a:noFill/>
          <a:ln>
            <a:noFill/>
          </a:ln>
        </p:spPr>
        <p:txBody>
          <a:bodyPr wrap="none" lIns="90000" rIns="90000" tIns="45000" bIns="45000"/>
          <a:p>
            <a:pPr>
              <a:lnSpc>
                <a:spcPct val="100000"/>
              </a:lnSpc>
            </a:pPr>
            <a:r>
              <a:rPr lang="en-US" sz="1900">
                <a:solidFill>
                  <a:srgbClr val="000000"/>
                </a:solidFill>
                <a:latin typeface="Arial"/>
              </a:rPr>
              <a:t>debian@beaglebone:~$ config-pin P9_14 pwm</a:t>
            </a:r>
            <a:endParaRPr/>
          </a:p>
          <a:p>
            <a:pPr>
              <a:lnSpc>
                <a:spcPct val="100000"/>
              </a:lnSpc>
            </a:pPr>
            <a:endParaRPr/>
          </a:p>
          <a:p>
            <a:pPr>
              <a:lnSpc>
                <a:spcPct val="100000"/>
              </a:lnSpc>
            </a:pPr>
            <a:r>
              <a:rPr lang="en-US" sz="1900">
                <a:solidFill>
                  <a:srgbClr val="000000"/>
                </a:solidFill>
                <a:latin typeface="Arial"/>
              </a:rPr>
              <a:t>debian@beaglebone:~$ config-pin -q P9_14</a:t>
            </a:r>
            <a:endParaRPr/>
          </a:p>
          <a:p>
            <a:pPr>
              <a:lnSpc>
                <a:spcPct val="100000"/>
              </a:lnSpc>
            </a:pPr>
            <a:r>
              <a:rPr lang="en-US" sz="1900">
                <a:solidFill>
                  <a:srgbClr val="000000"/>
                </a:solidFill>
                <a:latin typeface="Arial"/>
              </a:rPr>
              <a:t>P9_14 Mode: pwm</a:t>
            </a:r>
            <a:endParaRPr/>
          </a:p>
          <a:p>
            <a:pPr>
              <a:lnSpc>
                <a:spcPct val="100000"/>
              </a:lnSpc>
            </a:pPr>
            <a:endParaRPr/>
          </a:p>
          <a:p>
            <a:pPr>
              <a:lnSpc>
                <a:spcPct val="100000"/>
              </a:lnSpc>
            </a:pPr>
            <a:r>
              <a:rPr lang="en-US" sz="1900">
                <a:solidFill>
                  <a:srgbClr val="000000"/>
                </a:solidFill>
                <a:latin typeface="Arial"/>
              </a:rPr>
              <a:t>debian@beaglebone:~$ config-pin -l P9_14</a:t>
            </a:r>
            <a:endParaRPr/>
          </a:p>
          <a:p>
            <a:pPr>
              <a:lnSpc>
                <a:spcPct val="100000"/>
              </a:lnSpc>
            </a:pPr>
            <a:r>
              <a:rPr lang="en-US" sz="1900">
                <a:solidFill>
                  <a:srgbClr val="000000"/>
                </a:solidFill>
                <a:latin typeface="Arial"/>
              </a:rPr>
              <a:t>default  gpio  gpio_pu  gpio_pd  pwm</a:t>
            </a:r>
            <a:endParaRPr/>
          </a:p>
        </p:txBody>
      </p:sp>
      <p:sp>
        <p:nvSpPr>
          <p:cNvPr id="216" name="CustomShape 4"/>
          <p:cNvSpPr/>
          <p:nvPr/>
        </p:nvSpPr>
        <p:spPr>
          <a:xfrm>
            <a:off x="562320" y="2696760"/>
            <a:ext cx="1193040" cy="379800"/>
          </a:xfrm>
          <a:prstGeom prst="rect">
            <a:avLst/>
          </a:prstGeom>
          <a:noFill/>
          <a:ln>
            <a:noFill/>
          </a:ln>
        </p:spPr>
        <p:txBody>
          <a:bodyPr wrap="none" lIns="90000" rIns="90000" tIns="45000" bIns="45000"/>
          <a:p>
            <a:pPr>
              <a:lnSpc>
                <a:spcPct val="100000"/>
              </a:lnSpc>
            </a:pPr>
            <a:r>
              <a:rPr lang="en-US" sz="1900">
                <a:solidFill>
                  <a:srgbClr val="000000"/>
                </a:solidFill>
                <a:latin typeface="Arial"/>
              </a:rPr>
              <a:t>Output -&gt;</a:t>
            </a:r>
            <a:endParaRPr/>
          </a:p>
        </p:txBody>
      </p:sp>
      <p:sp>
        <p:nvSpPr>
          <p:cNvPr id="217" name="CustomShape 5"/>
          <p:cNvSpPr/>
          <p:nvPr/>
        </p:nvSpPr>
        <p:spPr>
          <a:xfrm>
            <a:off x="489600" y="3533400"/>
            <a:ext cx="1193040" cy="379800"/>
          </a:xfrm>
          <a:prstGeom prst="rect">
            <a:avLst/>
          </a:prstGeom>
          <a:noFill/>
          <a:ln>
            <a:noFill/>
          </a:ln>
        </p:spPr>
        <p:txBody>
          <a:bodyPr wrap="none" lIns="90000" rIns="90000" tIns="45000" bIns="45000"/>
          <a:p>
            <a:pPr>
              <a:lnSpc>
                <a:spcPct val="100000"/>
              </a:lnSpc>
            </a:pPr>
            <a:r>
              <a:rPr lang="en-US" sz="1900">
                <a:solidFill>
                  <a:srgbClr val="000000"/>
                </a:solidFill>
                <a:latin typeface="Arial"/>
              </a:rPr>
              <a:t>Output -&gt;</a:t>
            </a:r>
            <a:endParaRPr/>
          </a:p>
        </p:txBody>
      </p:sp>
      <p:sp>
        <p:nvSpPr>
          <p:cNvPr id="218" name="CustomShape 6"/>
          <p:cNvSpPr/>
          <p:nvPr/>
        </p:nvSpPr>
        <p:spPr>
          <a:xfrm>
            <a:off x="7249680" y="1835640"/>
            <a:ext cx="2229480" cy="379800"/>
          </a:xfrm>
          <a:prstGeom prst="rect">
            <a:avLst/>
          </a:prstGeom>
          <a:noFill/>
          <a:ln>
            <a:noFill/>
          </a:ln>
        </p:spPr>
        <p:txBody>
          <a:bodyPr wrap="none" lIns="90000" rIns="90000" tIns="45000" bIns="45000"/>
          <a:p>
            <a:pPr>
              <a:lnSpc>
                <a:spcPct val="100000"/>
              </a:lnSpc>
            </a:pPr>
            <a:r>
              <a:rPr lang="en-US" sz="1900">
                <a:solidFill>
                  <a:srgbClr val="000000"/>
                </a:solidFill>
                <a:latin typeface="Arial"/>
              </a:rPr>
              <a:t>Set P9_14 to PWM</a:t>
            </a:r>
            <a:endParaRPr/>
          </a:p>
        </p:txBody>
      </p:sp>
      <p:sp>
        <p:nvSpPr>
          <p:cNvPr id="219" name="CustomShape 7"/>
          <p:cNvSpPr/>
          <p:nvPr/>
        </p:nvSpPr>
        <p:spPr>
          <a:xfrm>
            <a:off x="7115760" y="2404080"/>
            <a:ext cx="2916720" cy="669240"/>
          </a:xfrm>
          <a:prstGeom prst="rect">
            <a:avLst/>
          </a:prstGeom>
          <a:noFill/>
          <a:ln>
            <a:noFill/>
          </a:ln>
        </p:spPr>
        <p:txBody>
          <a:bodyPr wrap="none" lIns="90000" rIns="90000" tIns="45000" bIns="45000"/>
          <a:p>
            <a:pPr>
              <a:lnSpc>
                <a:spcPct val="100000"/>
              </a:lnSpc>
            </a:pPr>
            <a:r>
              <a:rPr lang="en-US" sz="1900">
                <a:solidFill>
                  <a:srgbClr val="000000"/>
                </a:solidFill>
                <a:latin typeface="Arial"/>
              </a:rPr>
              <a:t>Get information regarding</a:t>
            </a:r>
            <a:endParaRPr/>
          </a:p>
          <a:p>
            <a:pPr>
              <a:lnSpc>
                <a:spcPct val="100000"/>
              </a:lnSpc>
            </a:pPr>
            <a:r>
              <a:rPr lang="en-US" sz="1900">
                <a:solidFill>
                  <a:srgbClr val="000000"/>
                </a:solidFill>
                <a:latin typeface="Arial"/>
              </a:rPr>
              <a:t>P9_14 current setting</a:t>
            </a:r>
            <a:endParaRPr/>
          </a:p>
        </p:txBody>
      </p:sp>
      <p:sp>
        <p:nvSpPr>
          <p:cNvPr id="220" name="CustomShape 8"/>
          <p:cNvSpPr/>
          <p:nvPr/>
        </p:nvSpPr>
        <p:spPr>
          <a:xfrm>
            <a:off x="6913440" y="3341520"/>
            <a:ext cx="2901600" cy="669240"/>
          </a:xfrm>
          <a:prstGeom prst="rect">
            <a:avLst/>
          </a:prstGeom>
          <a:noFill/>
          <a:ln>
            <a:noFill/>
          </a:ln>
        </p:spPr>
        <p:txBody>
          <a:bodyPr wrap="none" lIns="90000" rIns="90000" tIns="45000" bIns="45000"/>
          <a:p>
            <a:pPr>
              <a:lnSpc>
                <a:spcPct val="100000"/>
              </a:lnSpc>
            </a:pPr>
            <a:r>
              <a:rPr lang="en-US" sz="1900">
                <a:solidFill>
                  <a:srgbClr val="000000"/>
                </a:solidFill>
                <a:latin typeface="Arial"/>
              </a:rPr>
              <a:t>Get list of modes you can</a:t>
            </a:r>
            <a:endParaRPr/>
          </a:p>
          <a:p>
            <a:pPr>
              <a:lnSpc>
                <a:spcPct val="100000"/>
              </a:lnSpc>
            </a:pPr>
            <a:r>
              <a:rPr lang="en-US" sz="1900">
                <a:solidFill>
                  <a:srgbClr val="000000"/>
                </a:solidFill>
                <a:latin typeface="Arial"/>
              </a:rPr>
              <a:t>Set P9_14 to</a:t>
            </a:r>
            <a:endParaRPr/>
          </a:p>
        </p:txBody>
      </p:sp>
      <p:sp>
        <p:nvSpPr>
          <p:cNvPr id="221" name="CustomShape 9"/>
          <p:cNvSpPr/>
          <p:nvPr/>
        </p:nvSpPr>
        <p:spPr>
          <a:xfrm flipH="1">
            <a:off x="6628320" y="3533400"/>
            <a:ext cx="266400" cy="360"/>
          </a:xfrm>
          <a:prstGeom prst="straightConnector1">
            <a:avLst/>
          </a:prstGeom>
          <a:noFill/>
          <a:ln w="28440">
            <a:solidFill>
              <a:srgbClr val="000000"/>
            </a:solidFill>
            <a:round/>
            <a:tailEnd len="med" type="arrow" w="med"/>
          </a:ln>
        </p:spPr>
      </p:sp>
      <p:sp>
        <p:nvSpPr>
          <p:cNvPr id="222" name="CustomShape 10"/>
          <p:cNvSpPr/>
          <p:nvPr/>
        </p:nvSpPr>
        <p:spPr>
          <a:xfrm flipH="1">
            <a:off x="6780960" y="2637000"/>
            <a:ext cx="266400" cy="360"/>
          </a:xfrm>
          <a:prstGeom prst="straightConnector1">
            <a:avLst/>
          </a:prstGeom>
          <a:noFill/>
          <a:ln w="19080">
            <a:solidFill>
              <a:srgbClr val="000000"/>
            </a:solidFill>
            <a:round/>
            <a:tailEnd len="med" type="arrow" w="med"/>
          </a:ln>
        </p:spPr>
      </p:sp>
      <p:sp>
        <p:nvSpPr>
          <p:cNvPr id="223" name="CustomShape 11"/>
          <p:cNvSpPr/>
          <p:nvPr/>
        </p:nvSpPr>
        <p:spPr>
          <a:xfrm flipH="1">
            <a:off x="6969240" y="2043360"/>
            <a:ext cx="266400" cy="360"/>
          </a:xfrm>
          <a:prstGeom prst="straightConnector1">
            <a:avLst/>
          </a:prstGeom>
          <a:noFill/>
          <a:ln w="19080">
            <a:solidFill>
              <a:srgbClr val="000000"/>
            </a:solidFill>
            <a:round/>
            <a:tailEnd len="med" type="arrow" w="med"/>
          </a:ln>
        </p:spPr>
      </p:sp>
      <p:sp>
        <p:nvSpPr>
          <p:cNvPr id="224" name="CustomShape 12"/>
          <p:cNvSpPr/>
          <p:nvPr/>
        </p:nvSpPr>
        <p:spPr>
          <a:xfrm>
            <a:off x="484920" y="4465800"/>
            <a:ext cx="4401000" cy="2405880"/>
          </a:xfrm>
          <a:prstGeom prst="rect">
            <a:avLst/>
          </a:prstGeom>
          <a:noFill/>
          <a:ln>
            <a:noFill/>
          </a:ln>
        </p:spPr>
        <p:txBody>
          <a:bodyPr wrap="none" lIns="90000" rIns="90000" tIns="45000" bIns="45000"/>
          <a:p>
            <a:pPr>
              <a:lnSpc>
                <a:spcPct val="100000"/>
              </a:lnSpc>
            </a:pPr>
            <a:r>
              <a:rPr lang="en-US" sz="1900">
                <a:solidFill>
                  <a:srgbClr val="000000"/>
                </a:solidFill>
                <a:latin typeface="Arial"/>
              </a:rPr>
              <a:t>Python version (What you will be using)</a:t>
            </a:r>
            <a:endParaRPr/>
          </a:p>
          <a:p>
            <a:pPr>
              <a:lnSpc>
                <a:spcPct val="100000"/>
              </a:lnSpc>
            </a:pPr>
            <a:endParaRPr/>
          </a:p>
          <a:p>
            <a:pPr>
              <a:lnSpc>
                <a:spcPct val="100000"/>
              </a:lnSpc>
            </a:pPr>
            <a:r>
              <a:rPr lang="en-US" sz="1900">
                <a:solidFill>
                  <a:srgbClr val="000000"/>
                </a:solidFill>
                <a:latin typeface="Arial"/>
              </a:rPr>
              <a:t>workshop.setPinMux("P9_29","gpio")</a:t>
            </a:r>
            <a:endParaRPr/>
          </a:p>
          <a:p>
            <a:pPr>
              <a:lnSpc>
                <a:spcPct val="100000"/>
              </a:lnSpc>
            </a:pPr>
            <a:endParaRPr/>
          </a:p>
          <a:p>
            <a:pPr>
              <a:lnSpc>
                <a:spcPct val="100000"/>
              </a:lnSpc>
            </a:pPr>
            <a:r>
              <a:rPr lang="en-US" sz="1900">
                <a:solidFill>
                  <a:srgbClr val="000000"/>
                </a:solidFill>
                <a:latin typeface="Arial"/>
              </a:rPr>
              <a:t>Set P9_29 to gpio mode.</a:t>
            </a:r>
            <a:endParaRPr/>
          </a:p>
          <a:p>
            <a:pPr>
              <a:lnSpc>
                <a:spcPct val="100000"/>
              </a:lnSpc>
            </a:pPr>
            <a:endParaRPr/>
          </a:p>
          <a:p>
            <a:pPr>
              <a:lnSpc>
                <a:spcPct val="100000"/>
              </a:lnSpc>
            </a:pPr>
            <a:r>
              <a:rPr lang="en-US" sz="1900">
                <a:solidFill>
                  <a:srgbClr val="000000"/>
                </a:solidFill>
                <a:latin typeface="Arial"/>
              </a:rPr>
              <a:t>Modes you will use in this workshop:</a:t>
            </a:r>
            <a:endParaRPr/>
          </a:p>
          <a:p>
            <a:pPr>
              <a:lnSpc>
                <a:spcPct val="100000"/>
              </a:lnSpc>
            </a:pPr>
            <a:r>
              <a:rPr lang="en-US" sz="1900">
                <a:solidFill>
                  <a:srgbClr val="000000"/>
                </a:solidFill>
                <a:latin typeface="Arial"/>
              </a:rPr>
              <a:t>gpio and i2c</a:t>
            </a:r>
            <a:endParaRPr/>
          </a:p>
        </p:txBody>
      </p:sp>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5" name="TextShape 1"/>
          <p:cNvSpPr txBox="1"/>
          <p:nvPr/>
        </p:nvSpPr>
        <p:spPr>
          <a:xfrm>
            <a:off x="254160" y="157680"/>
            <a:ext cx="9579600" cy="897480"/>
          </a:xfrm>
          <a:prstGeom prst="rect">
            <a:avLst/>
          </a:prstGeom>
        </p:spPr>
        <p:txBody>
          <a:bodyPr lIns="93960" rIns="93960" tIns="46800" bIns="46800" anchor="ctr"/>
          <a:p>
            <a:pPr>
              <a:lnSpc>
                <a:spcPct val="100000"/>
              </a:lnSpc>
            </a:pPr>
            <a:r>
              <a:rPr b="1" lang="en-US" sz="3300">
                <a:solidFill>
                  <a:srgbClr val="de0000"/>
                </a:solidFill>
                <a:latin typeface="Arial"/>
              </a:rPr>
              <a:t>Peripheral – GPIO: Basic Electrical Information</a:t>
            </a:r>
            <a:endParaRPr/>
          </a:p>
        </p:txBody>
      </p:sp>
      <p:sp>
        <p:nvSpPr>
          <p:cNvPr id="226" name="TextShape 2"/>
          <p:cNvSpPr txBox="1"/>
          <p:nvPr/>
        </p:nvSpPr>
        <p:spPr>
          <a:xfrm>
            <a:off x="367560" y="1155600"/>
            <a:ext cx="9334800" cy="5451480"/>
          </a:xfrm>
          <a:prstGeom prst="rect">
            <a:avLst/>
          </a:prstGeom>
        </p:spPr>
        <p:txBody>
          <a:bodyPr lIns="93960" rIns="93960" tIns="46800" bIns="46800"/>
          <a:p>
            <a:endParaRPr/>
          </a:p>
        </p:txBody>
      </p:sp>
      <p:sp>
        <p:nvSpPr>
          <p:cNvPr id="227" name="TextShape 3"/>
          <p:cNvSpPr txBox="1"/>
          <p:nvPr/>
        </p:nvSpPr>
        <p:spPr>
          <a:xfrm>
            <a:off x="7322400" y="6669000"/>
            <a:ext cx="2351880" cy="227160"/>
          </a:xfrm>
          <a:prstGeom prst="rect">
            <a:avLst/>
          </a:prstGeom>
        </p:spPr>
        <p:txBody>
          <a:bodyPr lIns="93960" rIns="93960" tIns="46800" bIns="46800"/>
          <a:p>
            <a:pPr>
              <a:lnSpc>
                <a:spcPct val="100000"/>
              </a:lnSpc>
            </a:pPr>
            <a:fld id="{4616015E-D9B3-46A0-9C19-26FEAC6C2BAA}" type="slidenum">
              <a:rPr lang="en-US" sz="900">
                <a:solidFill>
                  <a:srgbClr val="000000"/>
                </a:solidFill>
                <a:latin typeface="Arial"/>
              </a:rPr>
              <a:t>&lt;number&gt;</a:t>
            </a:fld>
            <a:endParaRPr/>
          </a:p>
        </p:txBody>
      </p:sp>
      <p:sp>
        <p:nvSpPr>
          <p:cNvPr id="228" name="CustomShape 4"/>
          <p:cNvSpPr/>
          <p:nvPr/>
        </p:nvSpPr>
        <p:spPr>
          <a:xfrm>
            <a:off x="504000" y="1769040"/>
            <a:ext cx="9071280" cy="4384080"/>
          </a:xfrm>
          <a:prstGeom prst="rect">
            <a:avLst/>
          </a:prstGeom>
          <a:noFill/>
          <a:ln>
            <a:noFill/>
          </a:ln>
        </p:spPr>
        <p:txBody>
          <a:bodyPr lIns="0" rIns="0" tIns="0" bIns="0"/>
          <a:p>
            <a:pPr>
              <a:lnSpc>
                <a:spcPct val="100000"/>
              </a:lnSpc>
              <a:buFont typeface="Arial"/>
              <a:buChar char="•"/>
            </a:pPr>
            <a:r>
              <a:rPr lang="en-US" sz="3200">
                <a:solidFill>
                  <a:srgbClr val="000000"/>
                </a:solidFill>
                <a:latin typeface="Arial"/>
              </a:rPr>
              <a:t>Input - </a:t>
            </a:r>
            <a:endParaRPr/>
          </a:p>
          <a:p>
            <a:pPr lvl="1">
              <a:lnSpc>
                <a:spcPct val="100000"/>
              </a:lnSpc>
              <a:buSzPct val="75000"/>
              <a:buFont typeface="Arial"/>
              <a:buChar char="•"/>
            </a:pPr>
            <a:r>
              <a:rPr lang="en-US" sz="2800">
                <a:solidFill>
                  <a:srgbClr val="000000"/>
                </a:solidFill>
                <a:latin typeface="Arial"/>
              </a:rPr>
              <a:t>High (1) : voltage &gt;= 2 V</a:t>
            </a:r>
            <a:endParaRPr/>
          </a:p>
          <a:p>
            <a:pPr lvl="1">
              <a:lnSpc>
                <a:spcPct val="100000"/>
              </a:lnSpc>
              <a:buSzPct val="75000"/>
              <a:buFont typeface="Arial"/>
              <a:buChar char="•"/>
            </a:pPr>
            <a:r>
              <a:rPr lang="en-US" sz="2800">
                <a:solidFill>
                  <a:srgbClr val="000000"/>
                </a:solidFill>
                <a:latin typeface="Arial"/>
              </a:rPr>
              <a:t>Low (0) : voltage &lt;= .8 V</a:t>
            </a:r>
            <a:endParaRPr/>
          </a:p>
          <a:p>
            <a:pPr>
              <a:lnSpc>
                <a:spcPct val="100000"/>
              </a:lnSpc>
              <a:buSzPct val="45000"/>
              <a:buFont typeface="Arial"/>
              <a:buChar char="•"/>
            </a:pPr>
            <a:r>
              <a:rPr lang="en-US" sz="3200">
                <a:solidFill>
                  <a:srgbClr val="000000"/>
                </a:solidFill>
                <a:latin typeface="Arial"/>
              </a:rPr>
              <a:t>Output</a:t>
            </a:r>
            <a:endParaRPr/>
          </a:p>
          <a:p>
            <a:pPr lvl="1">
              <a:lnSpc>
                <a:spcPct val="100000"/>
              </a:lnSpc>
              <a:buSzPct val="75000"/>
              <a:buFont typeface="Arial"/>
              <a:buChar char="•"/>
            </a:pPr>
            <a:r>
              <a:rPr lang="en-US" sz="2800">
                <a:solidFill>
                  <a:srgbClr val="000000"/>
                </a:solidFill>
                <a:latin typeface="Arial"/>
              </a:rPr>
              <a:t>High (1) : 3.3 V</a:t>
            </a:r>
            <a:endParaRPr/>
          </a:p>
          <a:p>
            <a:pPr lvl="1">
              <a:lnSpc>
                <a:spcPct val="100000"/>
              </a:lnSpc>
              <a:buSzPct val="75000"/>
              <a:buFont typeface="Arial"/>
              <a:buChar char="•"/>
            </a:pPr>
            <a:r>
              <a:rPr lang="en-US" sz="2800">
                <a:solidFill>
                  <a:srgbClr val="000000"/>
                </a:solidFill>
                <a:latin typeface="Arial"/>
              </a:rPr>
              <a:t>Low (0) : 0 V</a:t>
            </a:r>
            <a:endParaRPr/>
          </a:p>
        </p:txBody>
      </p:sp>
      <p:pic>
        <p:nvPicPr>
          <p:cNvPr id="229" name="Picture 8" descr=""/>
          <p:cNvPicPr/>
          <p:nvPr/>
        </p:nvPicPr>
        <p:blipFill>
          <a:blip r:embed="rId1"/>
          <a:stretch>
            <a:fillRect/>
          </a:stretch>
        </p:blipFill>
        <p:spPr>
          <a:xfrm>
            <a:off x="4756680" y="3383280"/>
            <a:ext cx="4021200" cy="3017160"/>
          </a:xfrm>
          <a:prstGeom prst="rect">
            <a:avLst/>
          </a:prstGeom>
          <a:ln>
            <a:noFill/>
          </a:ln>
        </p:spPr>
      </p:pic>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7" name="TextShape 1"/>
          <p:cNvSpPr txBox="1"/>
          <p:nvPr/>
        </p:nvSpPr>
        <p:spPr>
          <a:xfrm>
            <a:off x="7322400" y="6656760"/>
            <a:ext cx="2351880" cy="227160"/>
          </a:xfrm>
          <a:prstGeom prst="rect">
            <a:avLst/>
          </a:prstGeom>
        </p:spPr>
        <p:txBody>
          <a:bodyPr lIns="93960" rIns="93960" tIns="47160" bIns="47160"/>
          <a:p>
            <a:pPr>
              <a:lnSpc>
                <a:spcPct val="100000"/>
              </a:lnSpc>
            </a:pPr>
            <a:fld id="{F1BFA0FA-8C65-4A46-8DF0-28C4C82FDAC7}" type="slidenum">
              <a:rPr lang="en-US" sz="900">
                <a:solidFill>
                  <a:srgbClr val="000000"/>
                </a:solidFill>
                <a:latin typeface="Arial"/>
              </a:rPr>
              <a:t>&lt;number&gt;</a:t>
            </a:fld>
            <a:endParaRPr/>
          </a:p>
        </p:txBody>
      </p:sp>
      <p:sp>
        <p:nvSpPr>
          <p:cNvPr id="128" name="TextShape 2"/>
          <p:cNvSpPr txBox="1"/>
          <p:nvPr/>
        </p:nvSpPr>
        <p:spPr>
          <a:xfrm>
            <a:off x="392040" y="5380200"/>
            <a:ext cx="9324360" cy="1256400"/>
          </a:xfrm>
          <a:prstGeom prst="rect">
            <a:avLst/>
          </a:prstGeom>
        </p:spPr>
        <p:txBody>
          <a:bodyPr lIns="93960" rIns="93960" tIns="47160" bIns="47160"/>
          <a:p>
            <a:pPr>
              <a:lnSpc>
                <a:spcPct val="100000"/>
              </a:lnSpc>
            </a:pPr>
            <a:r>
              <a:rPr b="1" lang="en-US" sz="2200">
                <a:solidFill>
                  <a:srgbClr val="000000"/>
                </a:solidFill>
                <a:latin typeface="Arial"/>
              </a:rPr>
              <a:t>Franklin Cooper</a:t>
            </a:r>
            <a:endParaRPr/>
          </a:p>
          <a:p>
            <a:pPr>
              <a:lnSpc>
                <a:spcPct val="100000"/>
              </a:lnSpc>
            </a:pPr>
            <a:r>
              <a:rPr b="1" lang="en-US" sz="2200">
                <a:solidFill>
                  <a:srgbClr val="000000"/>
                </a:solidFill>
                <a:latin typeface="Arial"/>
              </a:rPr>
              <a:t>University Marketing Manager</a:t>
            </a:r>
            <a:endParaRPr/>
          </a:p>
        </p:txBody>
      </p:sp>
      <p:sp>
        <p:nvSpPr>
          <p:cNvPr id="129" name="TextShape 3"/>
          <p:cNvSpPr txBox="1"/>
          <p:nvPr/>
        </p:nvSpPr>
        <p:spPr>
          <a:xfrm>
            <a:off x="239760" y="808200"/>
            <a:ext cx="9600840" cy="1620000"/>
          </a:xfrm>
          <a:prstGeom prst="rect">
            <a:avLst/>
          </a:prstGeom>
        </p:spPr>
        <p:txBody>
          <a:bodyPr lIns="93960" rIns="93960" tIns="47160" bIns="47160" anchor="ctr"/>
          <a:p>
            <a:pPr algn="ctr">
              <a:lnSpc>
                <a:spcPct val="100000"/>
              </a:lnSpc>
            </a:pPr>
            <a:r>
              <a:rPr b="1" lang="en-US" sz="4000">
                <a:solidFill>
                  <a:srgbClr val="de0000"/>
                </a:solidFill>
                <a:latin typeface="Arial"/>
              </a:rPr>
              <a:t>Super Introduction to Embedded Linux Workshop</a:t>
            </a:r>
            <a:endParaRPr/>
          </a:p>
        </p:txBody>
      </p:sp>
      <p:pic>
        <p:nvPicPr>
          <p:cNvPr id="130" name="Picture 8" descr=""/>
          <p:cNvPicPr/>
          <p:nvPr/>
        </p:nvPicPr>
        <p:blipFill>
          <a:blip r:embed="rId1"/>
          <a:stretch>
            <a:fillRect/>
          </a:stretch>
        </p:blipFill>
        <p:spPr>
          <a:xfrm>
            <a:off x="3840480" y="2491200"/>
            <a:ext cx="2123280" cy="2327040"/>
          </a:xfrm>
          <a:prstGeom prst="rect">
            <a:avLst/>
          </a:prstGeom>
          <a:ln>
            <a:noFill/>
          </a:ln>
        </p:spPr>
      </p:pic>
      <p:pic>
        <p:nvPicPr>
          <p:cNvPr id="131" name="Picture 2" descr=""/>
          <p:cNvPicPr/>
          <p:nvPr/>
        </p:nvPicPr>
        <p:blipFill>
          <a:blip r:embed="rId2"/>
          <a:stretch>
            <a:fillRect/>
          </a:stretch>
        </p:blipFill>
        <p:spPr>
          <a:xfrm>
            <a:off x="696960" y="2585880"/>
            <a:ext cx="2759040" cy="2137320"/>
          </a:xfrm>
          <a:prstGeom prst="rect">
            <a:avLst/>
          </a:prstGeom>
          <a:ln>
            <a:noFill/>
          </a:ln>
        </p:spPr>
      </p:pic>
      <p:pic>
        <p:nvPicPr>
          <p:cNvPr id="132" name="Picture 3" descr=""/>
          <p:cNvPicPr/>
          <p:nvPr/>
        </p:nvPicPr>
        <p:blipFill>
          <a:blip r:embed="rId3"/>
          <a:stretch>
            <a:fillRect/>
          </a:stretch>
        </p:blipFill>
        <p:spPr>
          <a:xfrm>
            <a:off x="6781320" y="2680920"/>
            <a:ext cx="2773440" cy="1987920"/>
          </a:xfrm>
          <a:prstGeom prst="rect">
            <a:avLst/>
          </a:prstGeom>
          <a:ln>
            <a:noFill/>
          </a:ln>
        </p:spPr>
      </p:pic>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0" name="TextShape 1"/>
          <p:cNvSpPr txBox="1"/>
          <p:nvPr/>
        </p:nvSpPr>
        <p:spPr>
          <a:xfrm>
            <a:off x="255600" y="157680"/>
            <a:ext cx="9324360" cy="897480"/>
          </a:xfrm>
          <a:prstGeom prst="rect">
            <a:avLst/>
          </a:prstGeom>
        </p:spPr>
        <p:txBody>
          <a:bodyPr lIns="93960" rIns="93960" tIns="46800" bIns="46800" anchor="ctr"/>
          <a:p>
            <a:pPr>
              <a:lnSpc>
                <a:spcPct val="100000"/>
              </a:lnSpc>
            </a:pPr>
            <a:r>
              <a:rPr b="1" lang="en-US" sz="3300">
                <a:solidFill>
                  <a:srgbClr val="de0000"/>
                </a:solidFill>
                <a:latin typeface="Arial"/>
              </a:rPr>
              <a:t>Hardware - Push Button: Introduction</a:t>
            </a:r>
            <a:endParaRPr/>
          </a:p>
        </p:txBody>
      </p:sp>
      <p:sp>
        <p:nvSpPr>
          <p:cNvPr id="231" name="TextShape 2"/>
          <p:cNvSpPr txBox="1"/>
          <p:nvPr/>
        </p:nvSpPr>
        <p:spPr>
          <a:xfrm>
            <a:off x="367560" y="1155600"/>
            <a:ext cx="9334800" cy="5451480"/>
          </a:xfrm>
          <a:prstGeom prst="rect">
            <a:avLst/>
          </a:prstGeom>
        </p:spPr>
        <p:txBody>
          <a:bodyPr lIns="93960" rIns="93960" tIns="46800" bIns="46800"/>
          <a:p>
            <a:endParaRPr/>
          </a:p>
        </p:txBody>
      </p:sp>
      <p:sp>
        <p:nvSpPr>
          <p:cNvPr id="232" name="TextShape 3"/>
          <p:cNvSpPr txBox="1"/>
          <p:nvPr/>
        </p:nvSpPr>
        <p:spPr>
          <a:xfrm>
            <a:off x="7322400" y="6669000"/>
            <a:ext cx="2351880" cy="227160"/>
          </a:xfrm>
          <a:prstGeom prst="rect">
            <a:avLst/>
          </a:prstGeom>
        </p:spPr>
        <p:txBody>
          <a:bodyPr lIns="93960" rIns="93960" tIns="46800" bIns="46800"/>
          <a:p>
            <a:pPr>
              <a:lnSpc>
                <a:spcPct val="100000"/>
              </a:lnSpc>
            </a:pPr>
            <a:fld id="{A2A2793B-1346-4CD2-A6BD-B6B2576C1188}" type="slidenum">
              <a:rPr lang="en-US" sz="900">
                <a:solidFill>
                  <a:srgbClr val="000000"/>
                </a:solidFill>
                <a:latin typeface="Arial"/>
              </a:rPr>
              <a:t>&lt;number&gt;</a:t>
            </a:fld>
            <a:endParaRPr/>
          </a:p>
        </p:txBody>
      </p:sp>
      <p:sp>
        <p:nvSpPr>
          <p:cNvPr id="233" name="CustomShape 4"/>
          <p:cNvSpPr/>
          <p:nvPr/>
        </p:nvSpPr>
        <p:spPr>
          <a:xfrm>
            <a:off x="504000" y="1769040"/>
            <a:ext cx="9071280" cy="4384080"/>
          </a:xfrm>
          <a:prstGeom prst="rect">
            <a:avLst/>
          </a:prstGeom>
          <a:noFill/>
          <a:ln>
            <a:noFill/>
          </a:ln>
        </p:spPr>
        <p:txBody>
          <a:bodyPr lIns="0" rIns="0" tIns="0" bIns="0"/>
          <a:p>
            <a:pPr>
              <a:lnSpc>
                <a:spcPct val="100000"/>
              </a:lnSpc>
              <a:buSzPct val="45000"/>
              <a:buFont typeface="StarSymbol"/>
              <a:buChar char="l"/>
            </a:pPr>
            <a:r>
              <a:rPr lang="en-US" sz="3200">
                <a:solidFill>
                  <a:srgbClr val="000000"/>
                </a:solidFill>
                <a:latin typeface="Arial"/>
              </a:rPr>
              <a:t>Basic Switch – by default pins 1 and 2 are not connected to pins 3 and 4.</a:t>
            </a:r>
            <a:endParaRPr/>
          </a:p>
        </p:txBody>
      </p:sp>
      <p:pic>
        <p:nvPicPr>
          <p:cNvPr id="234" name="Picture 5" descr=""/>
          <p:cNvPicPr/>
          <p:nvPr/>
        </p:nvPicPr>
        <p:blipFill>
          <a:blip r:embed="rId1"/>
          <a:stretch>
            <a:fillRect/>
          </a:stretch>
        </p:blipFill>
        <p:spPr>
          <a:xfrm>
            <a:off x="1143360" y="3291840"/>
            <a:ext cx="2239560" cy="2220840"/>
          </a:xfrm>
          <a:prstGeom prst="rect">
            <a:avLst/>
          </a:prstGeom>
          <a:ln>
            <a:noFill/>
          </a:ln>
        </p:spPr>
      </p:pic>
      <p:pic>
        <p:nvPicPr>
          <p:cNvPr id="235" name="Picture 6" descr=""/>
          <p:cNvPicPr/>
          <p:nvPr/>
        </p:nvPicPr>
        <p:blipFill>
          <a:blip r:embed="rId2"/>
          <a:stretch>
            <a:fillRect/>
          </a:stretch>
        </p:blipFill>
        <p:spPr>
          <a:xfrm>
            <a:off x="5120640" y="3383280"/>
            <a:ext cx="3047400" cy="1971000"/>
          </a:xfrm>
          <a:prstGeom prst="rect">
            <a:avLst/>
          </a:prstGeom>
          <a:ln>
            <a:noFill/>
          </a:ln>
        </p:spPr>
      </p:pic>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6" name="TextShape 1"/>
          <p:cNvSpPr txBox="1"/>
          <p:nvPr/>
        </p:nvSpPr>
        <p:spPr>
          <a:xfrm>
            <a:off x="255600" y="157680"/>
            <a:ext cx="9324360" cy="897480"/>
          </a:xfrm>
          <a:prstGeom prst="rect">
            <a:avLst/>
          </a:prstGeom>
        </p:spPr>
        <p:txBody>
          <a:bodyPr lIns="93960" rIns="93960" tIns="46800" bIns="46800" anchor="ctr"/>
          <a:p>
            <a:pPr>
              <a:lnSpc>
                <a:spcPct val="100000"/>
              </a:lnSpc>
            </a:pPr>
            <a:r>
              <a:rPr b="1" lang="en-US" sz="3300">
                <a:solidFill>
                  <a:srgbClr val="de0000"/>
                </a:solidFill>
                <a:latin typeface="Arial"/>
              </a:rPr>
              <a:t>Hardware – Push Button: Wiring</a:t>
            </a:r>
            <a:endParaRPr/>
          </a:p>
        </p:txBody>
      </p:sp>
      <p:sp>
        <p:nvSpPr>
          <p:cNvPr id="237" name="TextShape 2"/>
          <p:cNvSpPr txBox="1"/>
          <p:nvPr/>
        </p:nvSpPr>
        <p:spPr>
          <a:xfrm>
            <a:off x="367560" y="1155600"/>
            <a:ext cx="9334800" cy="5451480"/>
          </a:xfrm>
          <a:prstGeom prst="rect">
            <a:avLst/>
          </a:prstGeom>
        </p:spPr>
        <p:txBody>
          <a:bodyPr lIns="93960" rIns="93960" tIns="46800" bIns="46800"/>
          <a:p>
            <a:endParaRPr/>
          </a:p>
        </p:txBody>
      </p:sp>
      <p:sp>
        <p:nvSpPr>
          <p:cNvPr id="238" name="TextShape 3"/>
          <p:cNvSpPr txBox="1"/>
          <p:nvPr/>
        </p:nvSpPr>
        <p:spPr>
          <a:xfrm>
            <a:off x="7322400" y="6669000"/>
            <a:ext cx="2351880" cy="227160"/>
          </a:xfrm>
          <a:prstGeom prst="rect">
            <a:avLst/>
          </a:prstGeom>
        </p:spPr>
        <p:txBody>
          <a:bodyPr lIns="93960" rIns="93960" tIns="46800" bIns="46800"/>
          <a:p>
            <a:pPr>
              <a:lnSpc>
                <a:spcPct val="100000"/>
              </a:lnSpc>
            </a:pPr>
            <a:fld id="{FF965122-ABC0-4996-B980-93210852ECCB}" type="slidenum">
              <a:rPr lang="en-US" sz="900">
                <a:solidFill>
                  <a:srgbClr val="000000"/>
                </a:solidFill>
                <a:latin typeface="Arial"/>
              </a:rPr>
              <a:t>&lt;number&gt;</a:t>
            </a:fld>
            <a:endParaRPr/>
          </a:p>
        </p:txBody>
      </p:sp>
      <p:sp>
        <p:nvSpPr>
          <p:cNvPr id="239" name="CustomShape 4"/>
          <p:cNvSpPr/>
          <p:nvPr/>
        </p:nvSpPr>
        <p:spPr>
          <a:xfrm>
            <a:off x="504000" y="1769040"/>
            <a:ext cx="9071280" cy="4384080"/>
          </a:xfrm>
          <a:prstGeom prst="rect">
            <a:avLst/>
          </a:prstGeom>
          <a:noFill/>
          <a:ln>
            <a:noFill/>
          </a:ln>
        </p:spPr>
        <p:txBody>
          <a:bodyPr lIns="0" rIns="0" tIns="0" bIns="0"/>
          <a:p>
            <a:pPr>
              <a:lnSpc>
                <a:spcPct val="100000"/>
              </a:lnSpc>
              <a:buSzPct val="45000"/>
              <a:buFont typeface="StarSymbol"/>
              <a:buChar char="l"/>
            </a:pPr>
            <a:r>
              <a:rPr lang="en-US" sz="3200">
                <a:solidFill>
                  <a:srgbClr val="000000"/>
                </a:solidFill>
                <a:latin typeface="Arial"/>
              </a:rPr>
              <a:t>BBB Header Pin P9_29 is connected to one side of tactile switch. VCC is connected to other side of tactile switch.</a:t>
            </a:r>
            <a:endParaRPr/>
          </a:p>
        </p:txBody>
      </p:sp>
      <p:pic>
        <p:nvPicPr>
          <p:cNvPr id="240" name="Picture 2" descr=""/>
          <p:cNvPicPr/>
          <p:nvPr/>
        </p:nvPicPr>
        <p:blipFill>
          <a:blip r:embed="rId1"/>
          <a:stretch>
            <a:fillRect/>
          </a:stretch>
        </p:blipFill>
        <p:spPr>
          <a:xfrm>
            <a:off x="3135240" y="3551400"/>
            <a:ext cx="4894920" cy="2437920"/>
          </a:xfrm>
          <a:prstGeom prst="rect">
            <a:avLst/>
          </a:prstGeom>
          <a:ln>
            <a:noFill/>
          </a:ln>
        </p:spPr>
      </p:pic>
      <p:sp>
        <p:nvSpPr>
          <p:cNvPr id="241" name="Line 5"/>
          <p:cNvSpPr/>
          <p:nvPr/>
        </p:nvSpPr>
        <p:spPr>
          <a:xfrm flipH="1">
            <a:off x="2220840" y="4325760"/>
            <a:ext cx="1066680" cy="0"/>
          </a:xfrm>
          <a:prstGeom prst="line">
            <a:avLst/>
          </a:prstGeom>
          <a:ln w="38160">
            <a:solidFill>
              <a:srgbClr val="00b050"/>
            </a:solidFill>
            <a:round/>
          </a:ln>
        </p:spPr>
      </p:sp>
      <p:sp>
        <p:nvSpPr>
          <p:cNvPr id="242" name="CustomShape 6"/>
          <p:cNvSpPr/>
          <p:nvPr/>
        </p:nvSpPr>
        <p:spPr>
          <a:xfrm>
            <a:off x="1146600" y="4095000"/>
            <a:ext cx="1031400" cy="442080"/>
          </a:xfrm>
          <a:prstGeom prst="rect">
            <a:avLst/>
          </a:prstGeom>
          <a:noFill/>
          <a:ln>
            <a:noFill/>
          </a:ln>
        </p:spPr>
        <p:txBody>
          <a:bodyPr wrap="none"/>
          <a:p>
            <a:pPr>
              <a:lnSpc>
                <a:spcPct val="100000"/>
              </a:lnSpc>
            </a:pPr>
            <a:r>
              <a:rPr lang="en-US" sz="2300">
                <a:solidFill>
                  <a:srgbClr val="000000"/>
                </a:solidFill>
                <a:latin typeface="Arial"/>
              </a:rPr>
              <a:t>P9_29</a:t>
            </a:r>
            <a:endParaRPr/>
          </a:p>
        </p:txBody>
      </p:sp>
      <p:sp>
        <p:nvSpPr>
          <p:cNvPr id="243" name="CustomShape 7"/>
          <p:cNvSpPr/>
          <p:nvPr/>
        </p:nvSpPr>
        <p:spPr>
          <a:xfrm>
            <a:off x="8006040" y="3961440"/>
            <a:ext cx="956520" cy="442080"/>
          </a:xfrm>
          <a:prstGeom prst="rect">
            <a:avLst/>
          </a:prstGeom>
          <a:noFill/>
          <a:ln>
            <a:noFill/>
          </a:ln>
        </p:spPr>
        <p:txBody>
          <a:bodyPr wrap="none"/>
          <a:p>
            <a:pPr>
              <a:lnSpc>
                <a:spcPct val="100000"/>
              </a:lnSpc>
            </a:pPr>
            <a:r>
              <a:rPr lang="en-US" sz="2300">
                <a:solidFill>
                  <a:srgbClr val="000000"/>
                </a:solidFill>
                <a:latin typeface="Arial"/>
              </a:rPr>
              <a:t>+3.3V</a:t>
            </a:r>
            <a:endParaRPr/>
          </a:p>
        </p:txBody>
      </p:sp>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4" name="TextShape 1"/>
          <p:cNvSpPr txBox="1"/>
          <p:nvPr/>
        </p:nvSpPr>
        <p:spPr>
          <a:xfrm>
            <a:off x="255600" y="157680"/>
            <a:ext cx="9324360" cy="897480"/>
          </a:xfrm>
          <a:prstGeom prst="rect">
            <a:avLst/>
          </a:prstGeom>
        </p:spPr>
        <p:txBody>
          <a:bodyPr lIns="93960" rIns="93960" tIns="46800" bIns="46800" anchor="ctr"/>
          <a:p>
            <a:pPr>
              <a:lnSpc>
                <a:spcPct val="100000"/>
              </a:lnSpc>
            </a:pPr>
            <a:r>
              <a:rPr b="1" lang="en-US" sz="3300">
                <a:solidFill>
                  <a:srgbClr val="de0000"/>
                </a:solidFill>
                <a:latin typeface="Arial"/>
              </a:rPr>
              <a:t>Quiz 1 - GPIO</a:t>
            </a:r>
            <a:endParaRPr/>
          </a:p>
        </p:txBody>
      </p:sp>
      <p:sp>
        <p:nvSpPr>
          <p:cNvPr id="245" name="TextShape 2"/>
          <p:cNvSpPr txBox="1"/>
          <p:nvPr/>
        </p:nvSpPr>
        <p:spPr>
          <a:xfrm>
            <a:off x="367560" y="1155600"/>
            <a:ext cx="9334800" cy="5451480"/>
          </a:xfrm>
          <a:prstGeom prst="rect">
            <a:avLst/>
          </a:prstGeom>
        </p:spPr>
        <p:txBody>
          <a:bodyPr lIns="93960" rIns="93960" tIns="46800" bIns="46800"/>
          <a:p>
            <a:endParaRPr/>
          </a:p>
        </p:txBody>
      </p:sp>
      <p:sp>
        <p:nvSpPr>
          <p:cNvPr id="246" name="TextShape 3"/>
          <p:cNvSpPr txBox="1"/>
          <p:nvPr/>
        </p:nvSpPr>
        <p:spPr>
          <a:xfrm>
            <a:off x="7322400" y="6669000"/>
            <a:ext cx="2351880" cy="227160"/>
          </a:xfrm>
          <a:prstGeom prst="rect">
            <a:avLst/>
          </a:prstGeom>
        </p:spPr>
        <p:txBody>
          <a:bodyPr lIns="93960" rIns="93960" tIns="46800" bIns="46800"/>
          <a:p>
            <a:pPr>
              <a:lnSpc>
                <a:spcPct val="100000"/>
              </a:lnSpc>
            </a:pPr>
            <a:fld id="{CA781F14-1EC8-4E56-8595-971709548805}" type="slidenum">
              <a:rPr lang="en-US" sz="900">
                <a:solidFill>
                  <a:srgbClr val="000000"/>
                </a:solidFill>
                <a:latin typeface="Arial"/>
              </a:rPr>
              <a:t>&lt;number&gt;</a:t>
            </a:fld>
            <a:endParaRPr/>
          </a:p>
        </p:txBody>
      </p:sp>
      <p:sp>
        <p:nvSpPr>
          <p:cNvPr id="247" name="CustomShape 4"/>
          <p:cNvSpPr/>
          <p:nvPr/>
        </p:nvSpPr>
        <p:spPr>
          <a:xfrm>
            <a:off x="504000" y="1769040"/>
            <a:ext cx="9071280" cy="4384080"/>
          </a:xfrm>
          <a:prstGeom prst="rect">
            <a:avLst/>
          </a:prstGeom>
          <a:noFill/>
          <a:ln>
            <a:noFill/>
          </a:ln>
        </p:spPr>
        <p:txBody>
          <a:bodyPr lIns="0" rIns="0" tIns="0" bIns="0"/>
          <a:p>
            <a:pPr>
              <a:lnSpc>
                <a:spcPct val="100000"/>
              </a:lnSpc>
            </a:pPr>
            <a:r>
              <a:rPr lang="en-US" sz="3200">
                <a:solidFill>
                  <a:srgbClr val="000000"/>
                </a:solidFill>
                <a:latin typeface="Arial"/>
              </a:rPr>
              <a:t>What is the value of a input pin when nothing is driving it (outputting a voltage to it)?</a:t>
            </a:r>
            <a:endParaRPr/>
          </a:p>
        </p:txBody>
      </p:sp>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8" name="TextShape 1"/>
          <p:cNvSpPr txBox="1"/>
          <p:nvPr/>
        </p:nvSpPr>
        <p:spPr>
          <a:xfrm>
            <a:off x="255600" y="157680"/>
            <a:ext cx="9324360" cy="897480"/>
          </a:xfrm>
          <a:prstGeom prst="rect">
            <a:avLst/>
          </a:prstGeom>
        </p:spPr>
        <p:txBody>
          <a:bodyPr lIns="93960" rIns="93960" tIns="46800" bIns="46800" anchor="ctr"/>
          <a:p>
            <a:pPr>
              <a:lnSpc>
                <a:spcPct val="100000"/>
              </a:lnSpc>
            </a:pPr>
            <a:r>
              <a:rPr b="1" lang="en-US" sz="3300">
                <a:solidFill>
                  <a:srgbClr val="de0000"/>
                </a:solidFill>
                <a:latin typeface="Arial"/>
              </a:rPr>
              <a:t>Quiz 1 - GPIO</a:t>
            </a:r>
            <a:endParaRPr/>
          </a:p>
        </p:txBody>
      </p:sp>
      <p:sp>
        <p:nvSpPr>
          <p:cNvPr id="249" name="TextShape 2"/>
          <p:cNvSpPr txBox="1"/>
          <p:nvPr/>
        </p:nvSpPr>
        <p:spPr>
          <a:xfrm>
            <a:off x="367560" y="1155600"/>
            <a:ext cx="9334800" cy="5451480"/>
          </a:xfrm>
          <a:prstGeom prst="rect">
            <a:avLst/>
          </a:prstGeom>
        </p:spPr>
        <p:txBody>
          <a:bodyPr lIns="93960" rIns="93960" tIns="46800" bIns="46800"/>
          <a:p>
            <a:endParaRPr/>
          </a:p>
        </p:txBody>
      </p:sp>
      <p:sp>
        <p:nvSpPr>
          <p:cNvPr id="250" name="TextShape 3"/>
          <p:cNvSpPr txBox="1"/>
          <p:nvPr/>
        </p:nvSpPr>
        <p:spPr>
          <a:xfrm>
            <a:off x="7322400" y="6669000"/>
            <a:ext cx="2351880" cy="227160"/>
          </a:xfrm>
          <a:prstGeom prst="rect">
            <a:avLst/>
          </a:prstGeom>
        </p:spPr>
        <p:txBody>
          <a:bodyPr lIns="93960" rIns="93960" tIns="46800" bIns="46800"/>
          <a:p>
            <a:pPr>
              <a:lnSpc>
                <a:spcPct val="100000"/>
              </a:lnSpc>
            </a:pPr>
            <a:fld id="{6A335245-B246-4085-AA05-E0FB08C12712}" type="slidenum">
              <a:rPr lang="en-US" sz="900">
                <a:solidFill>
                  <a:srgbClr val="000000"/>
                </a:solidFill>
                <a:latin typeface="Arial"/>
              </a:rPr>
              <a:t>&lt;number&gt;</a:t>
            </a:fld>
            <a:endParaRPr/>
          </a:p>
        </p:txBody>
      </p:sp>
      <p:sp>
        <p:nvSpPr>
          <p:cNvPr id="251" name="CustomShape 4"/>
          <p:cNvSpPr/>
          <p:nvPr/>
        </p:nvSpPr>
        <p:spPr>
          <a:xfrm>
            <a:off x="504000" y="1769040"/>
            <a:ext cx="9071280" cy="4384080"/>
          </a:xfrm>
          <a:prstGeom prst="rect">
            <a:avLst/>
          </a:prstGeom>
          <a:noFill/>
          <a:ln>
            <a:noFill/>
          </a:ln>
        </p:spPr>
        <p:txBody>
          <a:bodyPr lIns="0" rIns="0" tIns="0" bIns="0"/>
          <a:p>
            <a:pPr>
              <a:lnSpc>
                <a:spcPct val="100000"/>
              </a:lnSpc>
            </a:pPr>
            <a:r>
              <a:rPr lang="en-US" sz="3200">
                <a:solidFill>
                  <a:srgbClr val="000000"/>
                </a:solidFill>
                <a:latin typeface="Arial"/>
              </a:rPr>
              <a:t>What is the value of a input pin when nothing is driving it (outputting a voltage to it)?</a:t>
            </a:r>
            <a:endParaRPr/>
          </a:p>
          <a:p>
            <a:pPr>
              <a:lnSpc>
                <a:spcPct val="100000"/>
              </a:lnSpc>
            </a:pPr>
            <a:endParaRPr/>
          </a:p>
          <a:p>
            <a:pPr algn="ctr">
              <a:lnSpc>
                <a:spcPct val="100000"/>
              </a:lnSpc>
            </a:pPr>
            <a:r>
              <a:rPr lang="en-US" sz="4000">
                <a:solidFill>
                  <a:srgbClr val="000000"/>
                </a:solidFill>
                <a:latin typeface="Arial"/>
              </a:rPr>
              <a:t>NO ONE KNOWS</a:t>
            </a:r>
            <a:endParaRPr/>
          </a:p>
          <a:p>
            <a:pPr>
              <a:lnSpc>
                <a:spcPct val="100000"/>
              </a:lnSpc>
            </a:pPr>
            <a:endParaRPr/>
          </a:p>
        </p:txBody>
      </p:sp>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2" name="TextShape 1"/>
          <p:cNvSpPr txBox="1"/>
          <p:nvPr/>
        </p:nvSpPr>
        <p:spPr>
          <a:xfrm>
            <a:off x="255600" y="157680"/>
            <a:ext cx="9324360" cy="897480"/>
          </a:xfrm>
          <a:prstGeom prst="rect">
            <a:avLst/>
          </a:prstGeom>
        </p:spPr>
        <p:txBody>
          <a:bodyPr lIns="93960" rIns="93960" tIns="46800" bIns="46800" anchor="ctr"/>
          <a:p>
            <a:pPr>
              <a:lnSpc>
                <a:spcPct val="100000"/>
              </a:lnSpc>
            </a:pPr>
            <a:r>
              <a:rPr b="1" lang="en-US" sz="3300">
                <a:solidFill>
                  <a:srgbClr val="de0000"/>
                </a:solidFill>
                <a:latin typeface="Arial"/>
              </a:rPr>
              <a:t>Hardware – Pullup and Pull Down Resistors</a:t>
            </a:r>
            <a:endParaRPr/>
          </a:p>
        </p:txBody>
      </p:sp>
      <p:sp>
        <p:nvSpPr>
          <p:cNvPr id="253" name="TextShape 2"/>
          <p:cNvSpPr txBox="1"/>
          <p:nvPr/>
        </p:nvSpPr>
        <p:spPr>
          <a:xfrm>
            <a:off x="367560" y="1155600"/>
            <a:ext cx="9334800" cy="5451480"/>
          </a:xfrm>
          <a:prstGeom prst="rect">
            <a:avLst/>
          </a:prstGeom>
        </p:spPr>
        <p:txBody>
          <a:bodyPr lIns="93960" rIns="93960" tIns="46800" bIns="46800"/>
          <a:p>
            <a:endParaRPr/>
          </a:p>
        </p:txBody>
      </p:sp>
      <p:sp>
        <p:nvSpPr>
          <p:cNvPr id="254" name="TextShape 3"/>
          <p:cNvSpPr txBox="1"/>
          <p:nvPr/>
        </p:nvSpPr>
        <p:spPr>
          <a:xfrm>
            <a:off x="7322400" y="6669000"/>
            <a:ext cx="2351880" cy="227160"/>
          </a:xfrm>
          <a:prstGeom prst="rect">
            <a:avLst/>
          </a:prstGeom>
        </p:spPr>
        <p:txBody>
          <a:bodyPr lIns="93960" rIns="93960" tIns="46800" bIns="46800"/>
          <a:p>
            <a:pPr>
              <a:lnSpc>
                <a:spcPct val="100000"/>
              </a:lnSpc>
            </a:pPr>
            <a:fld id="{DF234F07-55F5-4A96-A0B8-85D434CECA5F}" type="slidenum">
              <a:rPr lang="en-US" sz="900">
                <a:solidFill>
                  <a:srgbClr val="000000"/>
                </a:solidFill>
                <a:latin typeface="Arial"/>
              </a:rPr>
              <a:t>&lt;number&gt;</a:t>
            </a:fld>
            <a:endParaRPr/>
          </a:p>
        </p:txBody>
      </p:sp>
      <p:sp>
        <p:nvSpPr>
          <p:cNvPr id="255" name="CustomShape 4"/>
          <p:cNvSpPr/>
          <p:nvPr/>
        </p:nvSpPr>
        <p:spPr>
          <a:xfrm>
            <a:off x="504000" y="1769040"/>
            <a:ext cx="9071280" cy="4384080"/>
          </a:xfrm>
          <a:prstGeom prst="rect">
            <a:avLst/>
          </a:prstGeom>
          <a:noFill/>
          <a:ln>
            <a:noFill/>
          </a:ln>
        </p:spPr>
        <p:txBody>
          <a:bodyPr lIns="0" rIns="0" tIns="0" bIns="0"/>
          <a:p>
            <a:pPr>
              <a:lnSpc>
                <a:spcPct val="100000"/>
              </a:lnSpc>
              <a:buSzPct val="45000"/>
              <a:buFont typeface="Arial"/>
              <a:buChar char="•"/>
            </a:pPr>
            <a:r>
              <a:rPr lang="en-US" sz="3200">
                <a:solidFill>
                  <a:srgbClr val="000000"/>
                </a:solidFill>
                <a:latin typeface="Arial"/>
              </a:rPr>
              <a:t>Typical Usage:</a:t>
            </a:r>
            <a:endParaRPr/>
          </a:p>
          <a:p>
            <a:pPr lvl="1">
              <a:lnSpc>
                <a:spcPct val="100000"/>
              </a:lnSpc>
              <a:buSzPct val="75000"/>
              <a:buFont typeface="Arial"/>
              <a:buChar char="•"/>
            </a:pPr>
            <a:r>
              <a:rPr lang="en-US" sz="2800">
                <a:solidFill>
                  <a:srgbClr val="000000"/>
                </a:solidFill>
                <a:latin typeface="Arial"/>
              </a:rPr>
              <a:t>Provide a steady/default value</a:t>
            </a:r>
            <a:endParaRPr/>
          </a:p>
          <a:p>
            <a:pPr>
              <a:lnSpc>
                <a:spcPct val="100000"/>
              </a:lnSpc>
              <a:buSzPct val="45000"/>
              <a:buFont typeface="Arial"/>
              <a:buChar char="•"/>
            </a:pPr>
            <a:r>
              <a:rPr lang="en-US" sz="3200">
                <a:solidFill>
                  <a:srgbClr val="000000"/>
                </a:solidFill>
                <a:latin typeface="Arial"/>
              </a:rPr>
              <a:t>BBB Pin Configuration:</a:t>
            </a:r>
            <a:endParaRPr/>
          </a:p>
          <a:p>
            <a:pPr lvl="1">
              <a:lnSpc>
                <a:spcPct val="100000"/>
              </a:lnSpc>
              <a:buSzPct val="75000"/>
              <a:buFont typeface="Arial"/>
              <a:buChar char="•"/>
            </a:pPr>
            <a:r>
              <a:rPr lang="en-US" sz="2800">
                <a:solidFill>
                  <a:srgbClr val="000000"/>
                </a:solidFill>
                <a:latin typeface="Arial"/>
              </a:rPr>
              <a:t>Supports internal pullup and internal pulldown</a:t>
            </a:r>
            <a:endParaRPr/>
          </a:p>
          <a:p>
            <a:pPr lvl="1">
              <a:lnSpc>
                <a:spcPct val="100000"/>
              </a:lnSpc>
              <a:buSzPct val="75000"/>
              <a:buFont typeface="Arial"/>
              <a:buChar char="•"/>
            </a:pPr>
            <a:r>
              <a:rPr lang="en-US" sz="2800">
                <a:solidFill>
                  <a:srgbClr val="000000"/>
                </a:solidFill>
                <a:latin typeface="Arial"/>
              </a:rPr>
              <a:t>Adafruit library allows you to configure internal pull up and pull down</a:t>
            </a: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p:txBody>
      </p:sp>
      <p:pic>
        <p:nvPicPr>
          <p:cNvPr id="256" name="Picture 2" descr=""/>
          <p:cNvPicPr/>
          <p:nvPr/>
        </p:nvPicPr>
        <p:blipFill>
          <a:blip r:embed="rId1"/>
          <a:stretch>
            <a:fillRect/>
          </a:stretch>
        </p:blipFill>
        <p:spPr>
          <a:xfrm>
            <a:off x="2982960" y="4422960"/>
            <a:ext cx="4894920" cy="2437920"/>
          </a:xfrm>
          <a:prstGeom prst="rect">
            <a:avLst/>
          </a:prstGeom>
          <a:ln>
            <a:noFill/>
          </a:ln>
        </p:spPr>
      </p:pic>
      <p:pic>
        <p:nvPicPr>
          <p:cNvPr id="257" name="Picture 3" descr=""/>
          <p:cNvPicPr/>
          <p:nvPr/>
        </p:nvPicPr>
        <p:blipFill>
          <a:blip r:embed="rId2"/>
          <a:stretch>
            <a:fillRect/>
          </a:stretch>
        </p:blipFill>
        <p:spPr>
          <a:xfrm>
            <a:off x="2220840" y="6175440"/>
            <a:ext cx="609120" cy="258120"/>
          </a:xfrm>
          <a:prstGeom prst="rect">
            <a:avLst/>
          </a:prstGeom>
          <a:ln>
            <a:noFill/>
          </a:ln>
        </p:spPr>
      </p:pic>
      <p:sp>
        <p:nvSpPr>
          <p:cNvPr id="258" name="Line 5"/>
          <p:cNvSpPr/>
          <p:nvPr/>
        </p:nvSpPr>
        <p:spPr>
          <a:xfrm>
            <a:off x="2449440" y="5184720"/>
            <a:ext cx="152280" cy="388800"/>
          </a:xfrm>
          <a:prstGeom prst="line">
            <a:avLst/>
          </a:prstGeom>
          <a:ln w="38160">
            <a:solidFill>
              <a:srgbClr val="c00000"/>
            </a:solidFill>
            <a:round/>
          </a:ln>
        </p:spPr>
      </p:sp>
      <p:sp>
        <p:nvSpPr>
          <p:cNvPr id="259" name="Line 6"/>
          <p:cNvSpPr/>
          <p:nvPr/>
        </p:nvSpPr>
        <p:spPr>
          <a:xfrm flipH="1">
            <a:off x="2449440" y="5573520"/>
            <a:ext cx="152280" cy="228600"/>
          </a:xfrm>
          <a:prstGeom prst="line">
            <a:avLst/>
          </a:prstGeom>
          <a:ln w="38160">
            <a:solidFill>
              <a:srgbClr val="c00000"/>
            </a:solidFill>
            <a:round/>
          </a:ln>
        </p:spPr>
      </p:sp>
      <p:sp>
        <p:nvSpPr>
          <p:cNvPr id="260" name="Line 7"/>
          <p:cNvSpPr/>
          <p:nvPr/>
        </p:nvSpPr>
        <p:spPr>
          <a:xfrm>
            <a:off x="2449440" y="5802120"/>
            <a:ext cx="152280" cy="228600"/>
          </a:xfrm>
          <a:prstGeom prst="line">
            <a:avLst/>
          </a:prstGeom>
          <a:ln w="38160">
            <a:solidFill>
              <a:srgbClr val="c00000"/>
            </a:solidFill>
            <a:round/>
          </a:ln>
        </p:spPr>
      </p:sp>
      <p:sp>
        <p:nvSpPr>
          <p:cNvPr id="261" name="Line 8"/>
          <p:cNvSpPr/>
          <p:nvPr/>
        </p:nvSpPr>
        <p:spPr>
          <a:xfrm flipH="1">
            <a:off x="2525400" y="6030720"/>
            <a:ext cx="76320" cy="152640"/>
          </a:xfrm>
          <a:prstGeom prst="line">
            <a:avLst/>
          </a:prstGeom>
          <a:ln w="38160">
            <a:solidFill>
              <a:srgbClr val="c00000"/>
            </a:solidFill>
            <a:round/>
          </a:ln>
        </p:spPr>
      </p:sp>
      <p:sp>
        <p:nvSpPr>
          <p:cNvPr id="262" name="Line 9"/>
          <p:cNvSpPr/>
          <p:nvPr/>
        </p:nvSpPr>
        <p:spPr>
          <a:xfrm flipH="1">
            <a:off x="2068200" y="5197320"/>
            <a:ext cx="1067040" cy="0"/>
          </a:xfrm>
          <a:prstGeom prst="line">
            <a:avLst/>
          </a:prstGeom>
          <a:ln w="38160">
            <a:solidFill>
              <a:srgbClr val="00b050"/>
            </a:solidFill>
            <a:round/>
          </a:ln>
        </p:spPr>
      </p:sp>
      <p:sp>
        <p:nvSpPr>
          <p:cNvPr id="263" name="CustomShape 10"/>
          <p:cNvSpPr/>
          <p:nvPr/>
        </p:nvSpPr>
        <p:spPr>
          <a:xfrm>
            <a:off x="994320" y="4966920"/>
            <a:ext cx="1031400" cy="442080"/>
          </a:xfrm>
          <a:prstGeom prst="rect">
            <a:avLst/>
          </a:prstGeom>
          <a:noFill/>
          <a:ln>
            <a:noFill/>
          </a:ln>
        </p:spPr>
        <p:txBody>
          <a:bodyPr wrap="none"/>
          <a:p>
            <a:pPr>
              <a:lnSpc>
                <a:spcPct val="100000"/>
              </a:lnSpc>
            </a:pPr>
            <a:r>
              <a:rPr lang="en-US" sz="2300">
                <a:solidFill>
                  <a:srgbClr val="000000"/>
                </a:solidFill>
                <a:latin typeface="Arial"/>
              </a:rPr>
              <a:t>P9_29</a:t>
            </a:r>
            <a:endParaRPr/>
          </a:p>
        </p:txBody>
      </p:sp>
      <p:sp>
        <p:nvSpPr>
          <p:cNvPr id="264" name="CustomShape 11"/>
          <p:cNvSpPr/>
          <p:nvPr/>
        </p:nvSpPr>
        <p:spPr>
          <a:xfrm>
            <a:off x="7853760" y="4833000"/>
            <a:ext cx="956520" cy="442080"/>
          </a:xfrm>
          <a:prstGeom prst="rect">
            <a:avLst/>
          </a:prstGeom>
          <a:noFill/>
          <a:ln>
            <a:noFill/>
          </a:ln>
        </p:spPr>
        <p:txBody>
          <a:bodyPr wrap="none"/>
          <a:p>
            <a:pPr>
              <a:lnSpc>
                <a:spcPct val="100000"/>
              </a:lnSpc>
            </a:pPr>
            <a:r>
              <a:rPr lang="en-US" sz="2300">
                <a:solidFill>
                  <a:srgbClr val="000000"/>
                </a:solidFill>
                <a:latin typeface="Arial"/>
              </a:rPr>
              <a:t>+3.3V</a:t>
            </a:r>
            <a:endParaRPr/>
          </a:p>
        </p:txBody>
      </p:sp>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5" name="TextShape 1"/>
          <p:cNvSpPr txBox="1"/>
          <p:nvPr/>
        </p:nvSpPr>
        <p:spPr>
          <a:xfrm>
            <a:off x="255600" y="157680"/>
            <a:ext cx="9324360" cy="897480"/>
          </a:xfrm>
          <a:prstGeom prst="rect">
            <a:avLst/>
          </a:prstGeom>
        </p:spPr>
        <p:txBody>
          <a:bodyPr lIns="93960" rIns="93960" tIns="46800" bIns="46800" anchor="ctr"/>
          <a:p>
            <a:pPr>
              <a:lnSpc>
                <a:spcPct val="100000"/>
              </a:lnSpc>
            </a:pPr>
            <a:r>
              <a:rPr b="1" lang="en-US" sz="3300">
                <a:solidFill>
                  <a:srgbClr val="de0000"/>
                </a:solidFill>
                <a:latin typeface="Arial"/>
              </a:rPr>
              <a:t>Adafruit Library – Quick Introduction</a:t>
            </a:r>
            <a:endParaRPr/>
          </a:p>
        </p:txBody>
      </p:sp>
      <p:sp>
        <p:nvSpPr>
          <p:cNvPr id="266" name="TextShape 2"/>
          <p:cNvSpPr txBox="1"/>
          <p:nvPr/>
        </p:nvSpPr>
        <p:spPr>
          <a:xfrm>
            <a:off x="367560" y="1155600"/>
            <a:ext cx="9334800" cy="5451480"/>
          </a:xfrm>
          <a:prstGeom prst="rect">
            <a:avLst/>
          </a:prstGeom>
        </p:spPr>
        <p:txBody>
          <a:bodyPr lIns="93960" rIns="93960" tIns="46800" bIns="46800"/>
          <a:p>
            <a:pPr>
              <a:lnSpc>
                <a:spcPct val="100000"/>
              </a:lnSpc>
              <a:buSzPct val="45000"/>
              <a:buFont typeface="StarSymbol"/>
              <a:buChar char="l"/>
            </a:pPr>
            <a:r>
              <a:rPr lang="en-US" sz="3200">
                <a:solidFill>
                  <a:srgbClr val="000000"/>
                </a:solidFill>
                <a:latin typeface="Arial"/>
              </a:rPr>
              <a:t>Adafruit created a peripheral library for BBB:</a:t>
            </a:r>
            <a:endParaRPr/>
          </a:p>
          <a:p>
            <a:pPr lvl="1">
              <a:lnSpc>
                <a:spcPct val="100000"/>
              </a:lnSpc>
              <a:buSzPct val="75000"/>
              <a:buFont typeface="StarSymbol"/>
              <a:buChar char="l"/>
            </a:pPr>
            <a:r>
              <a:rPr lang="en-US" sz="2800">
                <a:solidFill>
                  <a:srgbClr val="000000"/>
                </a:solidFill>
                <a:latin typeface="Arial"/>
              </a:rPr>
              <a:t>Python Based</a:t>
            </a:r>
            <a:endParaRPr/>
          </a:p>
          <a:p>
            <a:pPr lvl="1">
              <a:lnSpc>
                <a:spcPct val="100000"/>
              </a:lnSpc>
              <a:buSzPct val="75000"/>
              <a:buFont typeface="StarSymbol"/>
              <a:buChar char="l"/>
            </a:pPr>
            <a:r>
              <a:rPr lang="en-US" sz="2800">
                <a:solidFill>
                  <a:srgbClr val="000000"/>
                </a:solidFill>
                <a:latin typeface="Arial"/>
              </a:rPr>
              <a:t>Simple to Use</a:t>
            </a:r>
            <a:endParaRPr/>
          </a:p>
          <a:p>
            <a:pPr lvl="1">
              <a:lnSpc>
                <a:spcPct val="100000"/>
              </a:lnSpc>
              <a:buSzPct val="75000"/>
              <a:buFont typeface="StarSymbol"/>
              <a:buChar char="l"/>
            </a:pPr>
            <a:r>
              <a:rPr lang="en-US" sz="2800">
                <a:solidFill>
                  <a:srgbClr val="000000"/>
                </a:solidFill>
                <a:latin typeface="Arial"/>
              </a:rPr>
              <a:t>Lose some flexibility</a:t>
            </a:r>
            <a:endParaRPr/>
          </a:p>
          <a:p>
            <a:pPr>
              <a:lnSpc>
                <a:spcPct val="100000"/>
              </a:lnSpc>
            </a:pPr>
            <a:endParaRPr/>
          </a:p>
        </p:txBody>
      </p:sp>
      <p:sp>
        <p:nvSpPr>
          <p:cNvPr id="267" name="TextShape 3"/>
          <p:cNvSpPr txBox="1"/>
          <p:nvPr/>
        </p:nvSpPr>
        <p:spPr>
          <a:xfrm>
            <a:off x="7322400" y="6669000"/>
            <a:ext cx="2351880" cy="227160"/>
          </a:xfrm>
          <a:prstGeom prst="rect">
            <a:avLst/>
          </a:prstGeom>
        </p:spPr>
        <p:txBody>
          <a:bodyPr lIns="93960" rIns="93960" tIns="46800" bIns="46800"/>
          <a:p>
            <a:pPr>
              <a:lnSpc>
                <a:spcPct val="100000"/>
              </a:lnSpc>
            </a:pPr>
            <a:fld id="{BEF66E6C-1776-4901-A540-8226E304AC24}" type="slidenum">
              <a:rPr lang="en-US" sz="900">
                <a:solidFill>
                  <a:srgbClr val="000000"/>
                </a:solidFill>
                <a:latin typeface="Arial"/>
              </a:rPr>
              <a:t>&lt;number&gt;</a:t>
            </a:fld>
            <a:endParaRPr/>
          </a:p>
        </p:txBody>
      </p:sp>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8" name="TextShape 1"/>
          <p:cNvSpPr txBox="1"/>
          <p:nvPr/>
        </p:nvSpPr>
        <p:spPr>
          <a:xfrm>
            <a:off x="255600" y="157680"/>
            <a:ext cx="9324360" cy="897480"/>
          </a:xfrm>
          <a:prstGeom prst="rect">
            <a:avLst/>
          </a:prstGeom>
        </p:spPr>
        <p:txBody>
          <a:bodyPr lIns="93960" rIns="93960" tIns="46800" bIns="46800" anchor="ctr"/>
          <a:p>
            <a:pPr>
              <a:lnSpc>
                <a:spcPct val="100000"/>
              </a:lnSpc>
            </a:pPr>
            <a:r>
              <a:rPr b="1" lang="en-US" sz="3300">
                <a:solidFill>
                  <a:srgbClr val="de0000"/>
                </a:solidFill>
                <a:latin typeface="Arial"/>
              </a:rPr>
              <a:t>Adafruit Library – GPIO (Input)</a:t>
            </a:r>
            <a:endParaRPr/>
          </a:p>
        </p:txBody>
      </p:sp>
      <p:sp>
        <p:nvSpPr>
          <p:cNvPr id="269" name="TextShape 2"/>
          <p:cNvSpPr txBox="1"/>
          <p:nvPr/>
        </p:nvSpPr>
        <p:spPr>
          <a:xfrm>
            <a:off x="7322400" y="6669000"/>
            <a:ext cx="2351880" cy="227160"/>
          </a:xfrm>
          <a:prstGeom prst="rect">
            <a:avLst/>
          </a:prstGeom>
        </p:spPr>
        <p:txBody>
          <a:bodyPr lIns="93960" rIns="93960" tIns="46800" bIns="46800"/>
          <a:p>
            <a:pPr>
              <a:lnSpc>
                <a:spcPct val="100000"/>
              </a:lnSpc>
            </a:pPr>
            <a:fld id="{AE8E9000-B9F0-4FD9-BAF1-7CE728D2A707}" type="slidenum">
              <a:rPr lang="en-US" sz="900">
                <a:solidFill>
                  <a:srgbClr val="000000"/>
                </a:solidFill>
                <a:latin typeface="Arial"/>
              </a:rPr>
              <a:t>&lt;number&gt;</a:t>
            </a:fld>
            <a:endParaRPr/>
          </a:p>
        </p:txBody>
      </p:sp>
      <p:sp>
        <p:nvSpPr>
          <p:cNvPr id="270" name="CustomShape 3"/>
          <p:cNvSpPr/>
          <p:nvPr/>
        </p:nvSpPr>
        <p:spPr>
          <a:xfrm>
            <a:off x="392040" y="1112760"/>
            <a:ext cx="9071280" cy="4384080"/>
          </a:xfrm>
          <a:prstGeom prst="rect">
            <a:avLst/>
          </a:prstGeom>
          <a:noFill/>
          <a:ln>
            <a:noFill/>
          </a:ln>
        </p:spPr>
        <p:txBody>
          <a:bodyPr lIns="0" rIns="0" tIns="0" bIns="0"/>
          <a:p>
            <a:pPr>
              <a:lnSpc>
                <a:spcPct val="100000"/>
              </a:lnSpc>
            </a:pPr>
            <a:r>
              <a:rPr lang="en-US" sz="3200">
                <a:solidFill>
                  <a:srgbClr val="000000"/>
                </a:solidFill>
                <a:latin typeface="Arial"/>
              </a:rPr>
              <a:t>Including/Import</a:t>
            </a:r>
            <a:endParaRPr/>
          </a:p>
          <a:p>
            <a:pPr>
              <a:lnSpc>
                <a:spcPct val="100000"/>
              </a:lnSpc>
            </a:pPr>
            <a:r>
              <a:rPr lang="en-US" sz="2000">
                <a:solidFill>
                  <a:srgbClr val="000000"/>
                </a:solidFill>
                <a:latin typeface="Arial"/>
              </a:rPr>
              <a:t>	</a:t>
            </a:r>
            <a:r>
              <a:rPr lang="en-US" sz="2000">
                <a:solidFill>
                  <a:srgbClr val="000000"/>
                </a:solidFill>
                <a:latin typeface="Arial"/>
              </a:rPr>
              <a:t>import Adafruit_BBIO.GPIO as GPIO</a:t>
            </a:r>
            <a:endParaRPr/>
          </a:p>
          <a:p>
            <a:pPr>
              <a:lnSpc>
                <a:spcPct val="100000"/>
              </a:lnSpc>
            </a:pPr>
            <a:endParaRPr/>
          </a:p>
          <a:p>
            <a:pPr>
              <a:lnSpc>
                <a:spcPct val="100000"/>
              </a:lnSpc>
            </a:pPr>
            <a:r>
              <a:rPr lang="en-US" sz="3200">
                <a:solidFill>
                  <a:srgbClr val="000000"/>
                </a:solidFill>
                <a:latin typeface="Arial"/>
              </a:rPr>
              <a:t>Configuration</a:t>
            </a:r>
            <a:r>
              <a:rPr lang="en-US" sz="2800">
                <a:solidFill>
                  <a:srgbClr val="000000"/>
                </a:solidFill>
                <a:latin typeface="Arial"/>
              </a:rPr>
              <a:t>:</a:t>
            </a:r>
            <a:endParaRPr/>
          </a:p>
          <a:p>
            <a:pPr>
              <a:lnSpc>
                <a:spcPct val="100000"/>
              </a:lnSpc>
            </a:pPr>
            <a:endParaRPr/>
          </a:p>
          <a:p>
            <a:pPr>
              <a:lnSpc>
                <a:spcPct val="100000"/>
              </a:lnSpc>
            </a:pPr>
            <a:r>
              <a:rPr lang="en-US" sz="2000">
                <a:solidFill>
                  <a:srgbClr val="000000"/>
                </a:solidFill>
                <a:latin typeface="Arial"/>
              </a:rPr>
              <a:t>GPIO.setup(“&lt;PIN_NAME&gt;”, GPIO.IN)</a:t>
            </a:r>
            <a:endParaRPr/>
          </a:p>
          <a:p>
            <a:pPr>
              <a:lnSpc>
                <a:spcPct val="100000"/>
              </a:lnSpc>
            </a:pPr>
            <a:r>
              <a:rPr lang="en-US" sz="2000">
                <a:solidFill>
                  <a:srgbClr val="000000"/>
                </a:solidFill>
                <a:latin typeface="Arial"/>
              </a:rPr>
              <a:t>	</a:t>
            </a:r>
            <a:r>
              <a:rPr lang="en-US" sz="2000">
                <a:solidFill>
                  <a:srgbClr val="000000"/>
                </a:solidFill>
                <a:latin typeface="Arial"/>
              </a:rPr>
              <a:t>Configures GPIO as an input (pull up resistor by default)</a:t>
            </a:r>
            <a:endParaRPr/>
          </a:p>
          <a:p>
            <a:pPr>
              <a:lnSpc>
                <a:spcPct val="100000"/>
              </a:lnSpc>
            </a:pPr>
            <a:endParaRPr/>
          </a:p>
          <a:p>
            <a:pPr>
              <a:lnSpc>
                <a:spcPct val="100000"/>
              </a:lnSpc>
            </a:pPr>
            <a:r>
              <a:rPr lang="en-US" sz="2000">
                <a:solidFill>
                  <a:srgbClr val="000000"/>
                </a:solidFill>
                <a:latin typeface="Arial"/>
              </a:rPr>
              <a:t>GPIO.setup(“&lt;PIN_NAME&gt;”, GPIO.IN, pull_up_down=GPIO.PUD_DOWN)</a:t>
            </a:r>
            <a:endParaRPr/>
          </a:p>
          <a:p>
            <a:pPr>
              <a:lnSpc>
                <a:spcPct val="100000"/>
              </a:lnSpc>
            </a:pPr>
            <a:r>
              <a:rPr lang="en-US" sz="2000">
                <a:solidFill>
                  <a:srgbClr val="000000"/>
                </a:solidFill>
                <a:latin typeface="Arial"/>
              </a:rPr>
              <a:t>	</a:t>
            </a:r>
            <a:r>
              <a:rPr lang="en-US" sz="2000">
                <a:solidFill>
                  <a:srgbClr val="000000"/>
                </a:solidFill>
                <a:latin typeface="Arial"/>
              </a:rPr>
              <a:t>Configures GPIO as an input (pull down by default)</a:t>
            </a:r>
            <a:endParaRPr/>
          </a:p>
          <a:p>
            <a:pPr>
              <a:lnSpc>
                <a:spcPct val="100000"/>
              </a:lnSpc>
            </a:pPr>
            <a:endParaRPr/>
          </a:p>
          <a:p>
            <a:pPr>
              <a:lnSpc>
                <a:spcPct val="100000"/>
              </a:lnSpc>
            </a:pPr>
            <a:r>
              <a:rPr lang="en-US" sz="3200">
                <a:solidFill>
                  <a:srgbClr val="000000"/>
                </a:solidFill>
                <a:latin typeface="Arial"/>
              </a:rPr>
              <a:t>Usage:</a:t>
            </a:r>
            <a:endParaRPr/>
          </a:p>
          <a:p>
            <a:pPr>
              <a:lnSpc>
                <a:spcPct val="100000"/>
              </a:lnSpc>
            </a:pPr>
            <a:endParaRPr/>
          </a:p>
          <a:p>
            <a:pPr>
              <a:lnSpc>
                <a:spcPct val="100000"/>
              </a:lnSpc>
            </a:pPr>
            <a:r>
              <a:rPr lang="en-US" sz="2000">
                <a:solidFill>
                  <a:srgbClr val="000000"/>
                </a:solidFill>
                <a:latin typeface="Arial"/>
              </a:rPr>
              <a:t>GPIO.input(“&lt;PIN_NAME&gt;”)</a:t>
            </a:r>
            <a:endParaRPr/>
          </a:p>
          <a:p>
            <a:pPr>
              <a:lnSpc>
                <a:spcPct val="100000"/>
              </a:lnSpc>
            </a:pPr>
            <a:r>
              <a:rPr lang="en-US" sz="2000">
                <a:solidFill>
                  <a:srgbClr val="000000"/>
                </a:solidFill>
                <a:latin typeface="Arial"/>
              </a:rPr>
              <a:t>	</a:t>
            </a:r>
            <a:r>
              <a:rPr lang="en-US" sz="2000">
                <a:solidFill>
                  <a:srgbClr val="000000"/>
                </a:solidFill>
                <a:latin typeface="Arial"/>
              </a:rPr>
              <a:t>Returns 1/True if voltage is high and returns 0/False if voltage is low</a:t>
            </a:r>
            <a:endParaRPr/>
          </a:p>
        </p:txBody>
      </p:sp>
    </p:spTree>
  </p:cSld>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1" name="TextShape 1"/>
          <p:cNvSpPr txBox="1"/>
          <p:nvPr/>
        </p:nvSpPr>
        <p:spPr>
          <a:xfrm>
            <a:off x="255600" y="157680"/>
            <a:ext cx="9324360" cy="897480"/>
          </a:xfrm>
          <a:prstGeom prst="rect">
            <a:avLst/>
          </a:prstGeom>
        </p:spPr>
        <p:txBody>
          <a:bodyPr lIns="93960" rIns="93960" tIns="46800" bIns="46800" anchor="ctr"/>
          <a:p>
            <a:pPr>
              <a:lnSpc>
                <a:spcPct val="100000"/>
              </a:lnSpc>
            </a:pPr>
            <a:r>
              <a:rPr b="1" lang="en-US" sz="3300">
                <a:solidFill>
                  <a:srgbClr val="de0000"/>
                </a:solidFill>
                <a:latin typeface="Arial"/>
              </a:rPr>
              <a:t>Adafruit Library – GPIO (Output)</a:t>
            </a:r>
            <a:endParaRPr/>
          </a:p>
        </p:txBody>
      </p:sp>
      <p:sp>
        <p:nvSpPr>
          <p:cNvPr id="272" name="TextShape 2"/>
          <p:cNvSpPr txBox="1"/>
          <p:nvPr/>
        </p:nvSpPr>
        <p:spPr>
          <a:xfrm>
            <a:off x="7322400" y="6669000"/>
            <a:ext cx="2351880" cy="227160"/>
          </a:xfrm>
          <a:prstGeom prst="rect">
            <a:avLst/>
          </a:prstGeom>
        </p:spPr>
        <p:txBody>
          <a:bodyPr lIns="93960" rIns="93960" tIns="46800" bIns="46800"/>
          <a:p>
            <a:pPr>
              <a:lnSpc>
                <a:spcPct val="100000"/>
              </a:lnSpc>
            </a:pPr>
            <a:fld id="{0DEEED2C-6AC4-4768-B341-34C5E9963B4F}" type="slidenum">
              <a:rPr lang="en-US" sz="900">
                <a:solidFill>
                  <a:srgbClr val="000000"/>
                </a:solidFill>
                <a:latin typeface="Arial"/>
              </a:rPr>
              <a:t>&lt;number&gt;</a:t>
            </a:fld>
            <a:endParaRPr/>
          </a:p>
        </p:txBody>
      </p:sp>
      <p:sp>
        <p:nvSpPr>
          <p:cNvPr id="273" name="CustomShape 3"/>
          <p:cNvSpPr/>
          <p:nvPr/>
        </p:nvSpPr>
        <p:spPr>
          <a:xfrm>
            <a:off x="392040" y="1112760"/>
            <a:ext cx="9071280" cy="4384080"/>
          </a:xfrm>
          <a:prstGeom prst="rect">
            <a:avLst/>
          </a:prstGeom>
          <a:noFill/>
          <a:ln>
            <a:noFill/>
          </a:ln>
        </p:spPr>
        <p:txBody>
          <a:bodyPr lIns="0" rIns="0" tIns="0" bIns="0"/>
          <a:p>
            <a:pPr>
              <a:lnSpc>
                <a:spcPct val="100000"/>
              </a:lnSpc>
            </a:pPr>
            <a:r>
              <a:rPr lang="en-US" sz="3200">
                <a:solidFill>
                  <a:srgbClr val="000000"/>
                </a:solidFill>
                <a:latin typeface="Arial"/>
              </a:rPr>
              <a:t>Including/Import</a:t>
            </a:r>
            <a:endParaRPr/>
          </a:p>
          <a:p>
            <a:pPr>
              <a:lnSpc>
                <a:spcPct val="100000"/>
              </a:lnSpc>
            </a:pPr>
            <a:r>
              <a:rPr lang="en-US" sz="2000">
                <a:solidFill>
                  <a:srgbClr val="000000"/>
                </a:solidFill>
                <a:latin typeface="Arial"/>
              </a:rPr>
              <a:t>	</a:t>
            </a:r>
            <a:r>
              <a:rPr lang="en-US" sz="2000">
                <a:solidFill>
                  <a:srgbClr val="000000"/>
                </a:solidFill>
                <a:latin typeface="Arial"/>
              </a:rPr>
              <a:t>import Adafruit_BBIO.GPIO as GPIO</a:t>
            </a:r>
            <a:endParaRPr/>
          </a:p>
          <a:p>
            <a:pPr>
              <a:lnSpc>
                <a:spcPct val="100000"/>
              </a:lnSpc>
            </a:pPr>
            <a:endParaRPr/>
          </a:p>
          <a:p>
            <a:pPr>
              <a:lnSpc>
                <a:spcPct val="100000"/>
              </a:lnSpc>
            </a:pPr>
            <a:r>
              <a:rPr lang="en-US" sz="3200">
                <a:solidFill>
                  <a:srgbClr val="000000"/>
                </a:solidFill>
                <a:latin typeface="Arial"/>
              </a:rPr>
              <a:t>Configuration</a:t>
            </a:r>
            <a:r>
              <a:rPr lang="en-US" sz="2800">
                <a:solidFill>
                  <a:srgbClr val="000000"/>
                </a:solidFill>
                <a:latin typeface="Arial"/>
              </a:rPr>
              <a:t>:</a:t>
            </a:r>
            <a:endParaRPr/>
          </a:p>
          <a:p>
            <a:pPr>
              <a:lnSpc>
                <a:spcPct val="100000"/>
              </a:lnSpc>
            </a:pPr>
            <a:endParaRPr/>
          </a:p>
          <a:p>
            <a:pPr>
              <a:lnSpc>
                <a:spcPct val="100000"/>
              </a:lnSpc>
            </a:pPr>
            <a:r>
              <a:rPr lang="en-US" sz="2000">
                <a:solidFill>
                  <a:srgbClr val="000000"/>
                </a:solidFill>
                <a:latin typeface="Arial"/>
              </a:rPr>
              <a:t>GPIO.setup(“&lt;PIN_NAME&gt;”, GPIO.OUT)</a:t>
            </a:r>
            <a:endParaRPr/>
          </a:p>
          <a:p>
            <a:pPr>
              <a:lnSpc>
                <a:spcPct val="100000"/>
              </a:lnSpc>
            </a:pPr>
            <a:r>
              <a:rPr lang="en-US" sz="2000">
                <a:solidFill>
                  <a:srgbClr val="000000"/>
                </a:solidFill>
                <a:latin typeface="Arial"/>
              </a:rPr>
              <a:t>	</a:t>
            </a:r>
            <a:r>
              <a:rPr lang="en-US" sz="2000">
                <a:solidFill>
                  <a:srgbClr val="000000"/>
                </a:solidFill>
                <a:latin typeface="Arial"/>
              </a:rPr>
              <a:t>Configure pin as an output</a:t>
            </a:r>
            <a:endParaRPr/>
          </a:p>
          <a:p>
            <a:pPr>
              <a:lnSpc>
                <a:spcPct val="100000"/>
              </a:lnSpc>
            </a:pPr>
            <a:r>
              <a:rPr lang="en-US" sz="3200">
                <a:solidFill>
                  <a:srgbClr val="000000"/>
                </a:solidFill>
                <a:latin typeface="Arial"/>
              </a:rPr>
              <a:t>Usage:</a:t>
            </a:r>
            <a:endParaRPr/>
          </a:p>
          <a:p>
            <a:pPr>
              <a:lnSpc>
                <a:spcPct val="100000"/>
              </a:lnSpc>
            </a:pPr>
            <a:endParaRPr/>
          </a:p>
          <a:p>
            <a:pPr>
              <a:lnSpc>
                <a:spcPct val="100000"/>
              </a:lnSpc>
            </a:pPr>
            <a:r>
              <a:rPr lang="en-US" sz="2000">
                <a:solidFill>
                  <a:srgbClr val="000000"/>
                </a:solidFill>
                <a:latin typeface="Arial"/>
              </a:rPr>
              <a:t>GPIO.output(“&lt;PIN_NAME&gt;”, GPIO.HIGH)</a:t>
            </a:r>
            <a:endParaRPr/>
          </a:p>
          <a:p>
            <a:pPr>
              <a:lnSpc>
                <a:spcPct val="100000"/>
              </a:lnSpc>
            </a:pPr>
            <a:r>
              <a:rPr lang="en-US" sz="2000">
                <a:solidFill>
                  <a:srgbClr val="000000"/>
                </a:solidFill>
                <a:latin typeface="Arial"/>
              </a:rPr>
              <a:t>	</a:t>
            </a:r>
            <a:r>
              <a:rPr lang="en-US" sz="2000">
                <a:solidFill>
                  <a:srgbClr val="000000"/>
                </a:solidFill>
                <a:latin typeface="Arial"/>
              </a:rPr>
              <a:t>Set pin to high</a:t>
            </a:r>
            <a:endParaRPr/>
          </a:p>
          <a:p>
            <a:pPr>
              <a:lnSpc>
                <a:spcPct val="100000"/>
              </a:lnSpc>
            </a:pPr>
            <a:endParaRPr/>
          </a:p>
          <a:p>
            <a:pPr>
              <a:lnSpc>
                <a:spcPct val="100000"/>
              </a:lnSpc>
            </a:pPr>
            <a:r>
              <a:rPr lang="en-US" sz="2000">
                <a:solidFill>
                  <a:srgbClr val="000000"/>
                </a:solidFill>
                <a:latin typeface="Arial"/>
              </a:rPr>
              <a:t>GPIO.output(“&lt;PIN_NAME&gt;”, GPIO.LOW)</a:t>
            </a:r>
            <a:endParaRPr/>
          </a:p>
          <a:p>
            <a:pPr>
              <a:lnSpc>
                <a:spcPct val="100000"/>
              </a:lnSpc>
            </a:pPr>
            <a:r>
              <a:rPr lang="en-US" sz="2000">
                <a:solidFill>
                  <a:srgbClr val="000000"/>
                </a:solidFill>
                <a:latin typeface="Arial"/>
              </a:rPr>
              <a:t>	</a:t>
            </a:r>
            <a:r>
              <a:rPr lang="en-US" sz="2000">
                <a:solidFill>
                  <a:srgbClr val="000000"/>
                </a:solidFill>
                <a:latin typeface="Arial"/>
              </a:rPr>
              <a:t>Set pin to low</a:t>
            </a:r>
            <a:endParaRPr/>
          </a:p>
        </p:txBody>
      </p:sp>
    </p:spTree>
  </p:cSld>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4" name="TextShape 1"/>
          <p:cNvSpPr txBox="1"/>
          <p:nvPr/>
        </p:nvSpPr>
        <p:spPr>
          <a:xfrm>
            <a:off x="255600" y="157680"/>
            <a:ext cx="9324360" cy="897480"/>
          </a:xfrm>
          <a:prstGeom prst="rect">
            <a:avLst/>
          </a:prstGeom>
        </p:spPr>
        <p:txBody>
          <a:bodyPr lIns="93960" rIns="93960" tIns="46800" bIns="46800" anchor="ctr"/>
          <a:p>
            <a:pPr>
              <a:lnSpc>
                <a:spcPct val="100000"/>
              </a:lnSpc>
            </a:pPr>
            <a:r>
              <a:rPr b="1" lang="en-US" sz="3300">
                <a:solidFill>
                  <a:srgbClr val="de0000"/>
                </a:solidFill>
                <a:latin typeface="Arial"/>
              </a:rPr>
              <a:t>Task 5 – Basic GPIO Program </a:t>
            </a:r>
            <a:endParaRPr/>
          </a:p>
        </p:txBody>
      </p:sp>
      <p:sp>
        <p:nvSpPr>
          <p:cNvPr id="275" name="TextShape 2"/>
          <p:cNvSpPr txBox="1"/>
          <p:nvPr/>
        </p:nvSpPr>
        <p:spPr>
          <a:xfrm>
            <a:off x="7322400" y="6669000"/>
            <a:ext cx="2351880" cy="227160"/>
          </a:xfrm>
          <a:prstGeom prst="rect">
            <a:avLst/>
          </a:prstGeom>
        </p:spPr>
        <p:txBody>
          <a:bodyPr lIns="93960" rIns="93960" tIns="46800" bIns="46800"/>
          <a:p>
            <a:pPr>
              <a:lnSpc>
                <a:spcPct val="100000"/>
              </a:lnSpc>
            </a:pPr>
            <a:fld id="{D90A2B70-685C-492B-B124-BDDC3F5EDA34}" type="slidenum">
              <a:rPr lang="en-US" sz="900">
                <a:solidFill>
                  <a:srgbClr val="000000"/>
                </a:solidFill>
                <a:latin typeface="Arial"/>
              </a:rPr>
              <a:t>&lt;number&gt;</a:t>
            </a:fld>
            <a:endParaRPr/>
          </a:p>
        </p:txBody>
      </p:sp>
      <p:sp>
        <p:nvSpPr>
          <p:cNvPr id="276" name="CustomShape 3"/>
          <p:cNvSpPr/>
          <p:nvPr/>
        </p:nvSpPr>
        <p:spPr>
          <a:xfrm>
            <a:off x="504000" y="1004040"/>
            <a:ext cx="9071280" cy="4384080"/>
          </a:xfrm>
          <a:prstGeom prst="rect">
            <a:avLst/>
          </a:prstGeom>
          <a:noFill/>
          <a:ln>
            <a:noFill/>
          </a:ln>
        </p:spPr>
        <p:txBody>
          <a:bodyPr lIns="0" rIns="0" tIns="0" bIns="0"/>
          <a:p>
            <a:pPr>
              <a:lnSpc>
                <a:spcPct val="100000"/>
              </a:lnSpc>
            </a:pPr>
            <a:r>
              <a:rPr lang="en-US" sz="2000">
                <a:solidFill>
                  <a:srgbClr val="000000"/>
                </a:solidFill>
                <a:latin typeface="Arial"/>
              </a:rPr>
              <a:t>Goal: print a message every time you push the button</a:t>
            </a:r>
            <a:endParaRPr/>
          </a:p>
          <a:p>
            <a:pPr>
              <a:lnSpc>
                <a:spcPct val="100000"/>
              </a:lnSpc>
            </a:pPr>
            <a:endParaRPr/>
          </a:p>
          <a:p>
            <a:pPr>
              <a:lnSpc>
                <a:spcPct val="100000"/>
              </a:lnSpc>
              <a:buFont typeface="Arial"/>
              <a:buAutoNum type="arabicPeriod"/>
            </a:pPr>
            <a:r>
              <a:rPr lang="en-US" sz="2000">
                <a:solidFill>
                  <a:srgbClr val="000000"/>
                </a:solidFill>
                <a:latin typeface="Arial"/>
              </a:rPr>
              <a:t>Open gpio_input.py file that you previously loaded into Cloud 9.</a:t>
            </a:r>
            <a:endParaRPr/>
          </a:p>
          <a:p>
            <a:pPr>
              <a:lnSpc>
                <a:spcPct val="100000"/>
              </a:lnSpc>
              <a:buFont typeface="Arial"/>
              <a:buAutoNum type="arabicPeriod"/>
            </a:pPr>
            <a:r>
              <a:rPr lang="en-US" sz="2000">
                <a:solidFill>
                  <a:srgbClr val="000000"/>
                </a:solidFill>
                <a:latin typeface="Arial"/>
              </a:rPr>
              <a:t>Replace all the lines that says ## PUT YOUR CODE HERE ## with your code</a:t>
            </a:r>
            <a:endParaRPr/>
          </a:p>
          <a:p>
            <a:pPr>
              <a:lnSpc>
                <a:spcPct val="100000"/>
              </a:lnSpc>
              <a:buFont typeface="Arial"/>
              <a:buAutoNum type="arabicPeriod"/>
            </a:pPr>
            <a:r>
              <a:rPr lang="en-US" sz="2000">
                <a:solidFill>
                  <a:srgbClr val="000000"/>
                </a:solidFill>
                <a:latin typeface="Arial"/>
              </a:rPr>
              <a:t>Read the comment to understand what your being asked to do for the lines your writing code for</a:t>
            </a:r>
            <a:endParaRPr/>
          </a:p>
          <a:p>
            <a:pPr>
              <a:lnSpc>
                <a:spcPct val="100000"/>
              </a:lnSpc>
              <a:buFont typeface="Arial"/>
              <a:buAutoNum type="arabicPeriod"/>
            </a:pPr>
            <a:r>
              <a:rPr lang="en-US" sz="2000">
                <a:solidFill>
                  <a:srgbClr val="000000"/>
                </a:solidFill>
                <a:latin typeface="Arial"/>
              </a:rPr>
              <a:t>Use the information I provided in the previous slides to do this</a:t>
            </a:r>
            <a:endParaRPr/>
          </a:p>
          <a:p>
            <a:pPr>
              <a:lnSpc>
                <a:spcPct val="100000"/>
              </a:lnSpc>
              <a:buFont typeface="Arial"/>
              <a:buAutoNum type="arabicPeriod"/>
            </a:pPr>
            <a:r>
              <a:rPr lang="en-US" sz="2000">
                <a:solidFill>
                  <a:srgbClr val="000000"/>
                </a:solidFill>
                <a:latin typeface="Arial"/>
              </a:rPr>
              <a:t>Run the program and tap the button quickly  to see if you achieve your goal</a:t>
            </a:r>
            <a:endParaRPr/>
          </a:p>
          <a:p>
            <a:pPr>
              <a:lnSpc>
                <a:spcPct val="100000"/>
              </a:lnSpc>
            </a:pPr>
            <a:endParaRPr/>
          </a:p>
          <a:p>
            <a:pPr>
              <a:lnSpc>
                <a:spcPct val="100000"/>
              </a:lnSpc>
            </a:pPr>
            <a:r>
              <a:rPr lang="en-US" sz="2300">
                <a:solidFill>
                  <a:srgbClr val="000000"/>
                </a:solidFill>
                <a:latin typeface="Arial"/>
              </a:rPr>
              <a:t>Remember:</a:t>
            </a: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r>
              <a:rPr lang="en-US" sz="2000">
                <a:solidFill>
                  <a:srgbClr val="000000"/>
                </a:solidFill>
                <a:latin typeface="Arial"/>
              </a:rPr>
              <a:t>Try: </a:t>
            </a:r>
            <a:endParaRPr/>
          </a:p>
          <a:p>
            <a:pPr>
              <a:lnSpc>
                <a:spcPct val="100000"/>
              </a:lnSpc>
            </a:pPr>
            <a:r>
              <a:rPr lang="en-US" sz="2000">
                <a:solidFill>
                  <a:srgbClr val="000000"/>
                </a:solidFill>
                <a:latin typeface="Arial"/>
              </a:rPr>
              <a:t>Tap push button once as fast as possible and see what your program outputs</a:t>
            </a:r>
            <a:endParaRPr/>
          </a:p>
          <a:p>
            <a:pPr>
              <a:lnSpc>
                <a:spcPct val="100000"/>
              </a:lnSpc>
            </a:pPr>
            <a:endParaRPr/>
          </a:p>
        </p:txBody>
      </p:sp>
      <p:pic>
        <p:nvPicPr>
          <p:cNvPr id="277" name="Picture 2" descr=""/>
          <p:cNvPicPr/>
          <p:nvPr/>
        </p:nvPicPr>
        <p:blipFill>
          <a:blip r:embed="rId1"/>
          <a:stretch>
            <a:fillRect/>
          </a:stretch>
        </p:blipFill>
        <p:spPr>
          <a:xfrm>
            <a:off x="2955960" y="3780000"/>
            <a:ext cx="4894920" cy="2437920"/>
          </a:xfrm>
          <a:prstGeom prst="rect">
            <a:avLst/>
          </a:prstGeom>
          <a:ln>
            <a:noFill/>
          </a:ln>
        </p:spPr>
      </p:pic>
      <p:pic>
        <p:nvPicPr>
          <p:cNvPr id="278" name="Picture 3" descr=""/>
          <p:cNvPicPr/>
          <p:nvPr/>
        </p:nvPicPr>
        <p:blipFill>
          <a:blip r:embed="rId2"/>
          <a:stretch>
            <a:fillRect/>
          </a:stretch>
        </p:blipFill>
        <p:spPr>
          <a:xfrm>
            <a:off x="2193840" y="5542200"/>
            <a:ext cx="609120" cy="258120"/>
          </a:xfrm>
          <a:prstGeom prst="rect">
            <a:avLst/>
          </a:prstGeom>
          <a:ln>
            <a:noFill/>
          </a:ln>
        </p:spPr>
      </p:pic>
      <p:sp>
        <p:nvSpPr>
          <p:cNvPr id="279" name="Line 4"/>
          <p:cNvSpPr/>
          <p:nvPr/>
        </p:nvSpPr>
        <p:spPr>
          <a:xfrm>
            <a:off x="2422440" y="4551120"/>
            <a:ext cx="152280" cy="389160"/>
          </a:xfrm>
          <a:prstGeom prst="line">
            <a:avLst/>
          </a:prstGeom>
          <a:ln w="38160">
            <a:solidFill>
              <a:srgbClr val="c00000"/>
            </a:solidFill>
            <a:round/>
          </a:ln>
        </p:spPr>
      </p:sp>
      <p:sp>
        <p:nvSpPr>
          <p:cNvPr id="280" name="Line 5"/>
          <p:cNvSpPr/>
          <p:nvPr/>
        </p:nvSpPr>
        <p:spPr>
          <a:xfrm flipH="1">
            <a:off x="2422440" y="4922640"/>
            <a:ext cx="152280" cy="228600"/>
          </a:xfrm>
          <a:prstGeom prst="line">
            <a:avLst/>
          </a:prstGeom>
          <a:ln w="38160">
            <a:solidFill>
              <a:srgbClr val="c00000"/>
            </a:solidFill>
            <a:round/>
          </a:ln>
        </p:spPr>
      </p:sp>
      <p:sp>
        <p:nvSpPr>
          <p:cNvPr id="281" name="Line 6"/>
          <p:cNvSpPr/>
          <p:nvPr/>
        </p:nvSpPr>
        <p:spPr>
          <a:xfrm>
            <a:off x="2422440" y="5168880"/>
            <a:ext cx="152280" cy="228600"/>
          </a:xfrm>
          <a:prstGeom prst="line">
            <a:avLst/>
          </a:prstGeom>
          <a:ln w="38160">
            <a:solidFill>
              <a:srgbClr val="c00000"/>
            </a:solidFill>
            <a:round/>
          </a:ln>
        </p:spPr>
      </p:sp>
      <p:sp>
        <p:nvSpPr>
          <p:cNvPr id="282" name="Line 7"/>
          <p:cNvSpPr/>
          <p:nvPr/>
        </p:nvSpPr>
        <p:spPr>
          <a:xfrm flipH="1">
            <a:off x="2498400" y="5397480"/>
            <a:ext cx="76320" cy="152280"/>
          </a:xfrm>
          <a:prstGeom prst="line">
            <a:avLst/>
          </a:prstGeom>
          <a:ln w="38160">
            <a:solidFill>
              <a:srgbClr val="c00000"/>
            </a:solidFill>
            <a:round/>
          </a:ln>
        </p:spPr>
      </p:sp>
      <p:sp>
        <p:nvSpPr>
          <p:cNvPr id="283" name="Line 8"/>
          <p:cNvSpPr/>
          <p:nvPr/>
        </p:nvSpPr>
        <p:spPr>
          <a:xfrm flipH="1">
            <a:off x="2041200" y="4564080"/>
            <a:ext cx="1067040" cy="0"/>
          </a:xfrm>
          <a:prstGeom prst="line">
            <a:avLst/>
          </a:prstGeom>
          <a:ln w="38160">
            <a:solidFill>
              <a:srgbClr val="00b050"/>
            </a:solidFill>
            <a:round/>
          </a:ln>
        </p:spPr>
      </p:sp>
      <p:sp>
        <p:nvSpPr>
          <p:cNvPr id="284" name="CustomShape 9"/>
          <p:cNvSpPr/>
          <p:nvPr/>
        </p:nvSpPr>
        <p:spPr>
          <a:xfrm>
            <a:off x="967320" y="4333320"/>
            <a:ext cx="1031400" cy="442080"/>
          </a:xfrm>
          <a:prstGeom prst="rect">
            <a:avLst/>
          </a:prstGeom>
          <a:noFill/>
          <a:ln>
            <a:noFill/>
          </a:ln>
        </p:spPr>
        <p:txBody>
          <a:bodyPr wrap="none"/>
          <a:p>
            <a:pPr>
              <a:lnSpc>
                <a:spcPct val="100000"/>
              </a:lnSpc>
            </a:pPr>
            <a:r>
              <a:rPr lang="en-US" sz="2300">
                <a:solidFill>
                  <a:srgbClr val="000000"/>
                </a:solidFill>
                <a:latin typeface="Arial"/>
              </a:rPr>
              <a:t>P9_29</a:t>
            </a:r>
            <a:endParaRPr/>
          </a:p>
        </p:txBody>
      </p:sp>
      <p:sp>
        <p:nvSpPr>
          <p:cNvPr id="285" name="CustomShape 10"/>
          <p:cNvSpPr/>
          <p:nvPr/>
        </p:nvSpPr>
        <p:spPr>
          <a:xfrm>
            <a:off x="7826760" y="4288320"/>
            <a:ext cx="956520" cy="442080"/>
          </a:xfrm>
          <a:prstGeom prst="rect">
            <a:avLst/>
          </a:prstGeom>
          <a:noFill/>
          <a:ln>
            <a:noFill/>
          </a:ln>
        </p:spPr>
        <p:txBody>
          <a:bodyPr wrap="none"/>
          <a:p>
            <a:pPr>
              <a:lnSpc>
                <a:spcPct val="100000"/>
              </a:lnSpc>
            </a:pPr>
            <a:r>
              <a:rPr lang="en-US" sz="2300">
                <a:solidFill>
                  <a:srgbClr val="000000"/>
                </a:solidFill>
                <a:latin typeface="Arial"/>
              </a:rPr>
              <a:t>+3.3V</a:t>
            </a:r>
            <a:endParaRPr/>
          </a:p>
        </p:txBody>
      </p:sp>
      <p:sp>
        <p:nvSpPr>
          <p:cNvPr id="286" name="CustomShape 11"/>
          <p:cNvSpPr/>
          <p:nvPr/>
        </p:nvSpPr>
        <p:spPr>
          <a:xfrm>
            <a:off x="1483560" y="5257800"/>
            <a:ext cx="710280" cy="360"/>
          </a:xfrm>
          <a:prstGeom prst="straightConnector1">
            <a:avLst/>
          </a:prstGeom>
          <a:noFill/>
          <a:ln w="9360">
            <a:solidFill>
              <a:srgbClr val="d90000"/>
            </a:solidFill>
            <a:round/>
            <a:tailEnd len="med" type="arrow" w="med"/>
          </a:ln>
        </p:spPr>
      </p:sp>
      <p:sp>
        <p:nvSpPr>
          <p:cNvPr id="287" name="CustomShape 12"/>
          <p:cNvSpPr/>
          <p:nvPr/>
        </p:nvSpPr>
        <p:spPr>
          <a:xfrm>
            <a:off x="-24120" y="4868280"/>
            <a:ext cx="2258280" cy="379800"/>
          </a:xfrm>
          <a:prstGeom prst="rect">
            <a:avLst/>
          </a:prstGeom>
          <a:noFill/>
          <a:ln>
            <a:noFill/>
          </a:ln>
        </p:spPr>
        <p:txBody>
          <a:bodyPr wrap="none" lIns="90000" rIns="90000" tIns="45000" bIns="45000"/>
          <a:p>
            <a:pPr>
              <a:lnSpc>
                <a:spcPct val="100000"/>
              </a:lnSpc>
            </a:pPr>
            <a:r>
              <a:rPr lang="en-US" sz="1900">
                <a:solidFill>
                  <a:srgbClr val="000000"/>
                </a:solidFill>
                <a:latin typeface="Arial"/>
              </a:rPr>
              <a:t>Configure internally</a:t>
            </a:r>
            <a:endParaRPr/>
          </a:p>
        </p:txBody>
      </p:sp>
    </p:spTree>
  </p:cSld>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8" name="TextShape 1"/>
          <p:cNvSpPr txBox="1"/>
          <p:nvPr/>
        </p:nvSpPr>
        <p:spPr>
          <a:xfrm>
            <a:off x="255600" y="157680"/>
            <a:ext cx="9324360" cy="897480"/>
          </a:xfrm>
          <a:prstGeom prst="rect">
            <a:avLst/>
          </a:prstGeom>
        </p:spPr>
        <p:txBody>
          <a:bodyPr lIns="93960" rIns="93960" tIns="46800" bIns="46800" anchor="ctr"/>
          <a:p>
            <a:pPr>
              <a:lnSpc>
                <a:spcPct val="100000"/>
              </a:lnSpc>
            </a:pPr>
            <a:r>
              <a:rPr b="1" lang="en-US" sz="3300">
                <a:solidFill>
                  <a:srgbClr val="de0000"/>
                </a:solidFill>
                <a:latin typeface="Arial"/>
              </a:rPr>
              <a:t>Task 5 – Basic GPIO Program (Solution)</a:t>
            </a:r>
            <a:endParaRPr/>
          </a:p>
        </p:txBody>
      </p:sp>
      <p:sp>
        <p:nvSpPr>
          <p:cNvPr id="289" name="TextShape 2"/>
          <p:cNvSpPr txBox="1"/>
          <p:nvPr/>
        </p:nvSpPr>
        <p:spPr>
          <a:xfrm>
            <a:off x="367560" y="1155600"/>
            <a:ext cx="9334800" cy="5451480"/>
          </a:xfrm>
          <a:prstGeom prst="rect">
            <a:avLst/>
          </a:prstGeom>
        </p:spPr>
        <p:txBody>
          <a:bodyPr lIns="93960" rIns="93960" tIns="46800" bIns="46800"/>
          <a:p>
            <a:endParaRPr/>
          </a:p>
        </p:txBody>
      </p:sp>
      <p:sp>
        <p:nvSpPr>
          <p:cNvPr id="290" name="TextShape 3"/>
          <p:cNvSpPr txBox="1"/>
          <p:nvPr/>
        </p:nvSpPr>
        <p:spPr>
          <a:xfrm>
            <a:off x="7322400" y="6669000"/>
            <a:ext cx="2351880" cy="227160"/>
          </a:xfrm>
          <a:prstGeom prst="rect">
            <a:avLst/>
          </a:prstGeom>
        </p:spPr>
        <p:txBody>
          <a:bodyPr lIns="93960" rIns="93960" tIns="46800" bIns="46800"/>
          <a:p>
            <a:pPr>
              <a:lnSpc>
                <a:spcPct val="100000"/>
              </a:lnSpc>
            </a:pPr>
            <a:fld id="{68A77046-07E1-44A8-97B4-1FA189053A25}" type="slidenum">
              <a:rPr lang="en-US" sz="900">
                <a:solidFill>
                  <a:srgbClr val="000000"/>
                </a:solidFill>
                <a:latin typeface="Arial"/>
              </a:rPr>
              <a:t>&lt;number&gt;</a:t>
            </a:fld>
            <a:endParaRPr/>
          </a:p>
        </p:txBody>
      </p:sp>
      <p:pic>
        <p:nvPicPr>
          <p:cNvPr id="291" name="Picture 3" descr=""/>
          <p:cNvPicPr/>
          <p:nvPr/>
        </p:nvPicPr>
        <p:blipFill>
          <a:blip r:embed="rId1"/>
          <a:stretch>
            <a:fillRect/>
          </a:stretch>
        </p:blipFill>
        <p:spPr>
          <a:xfrm>
            <a:off x="846360" y="1325160"/>
            <a:ext cx="8386560" cy="5271840"/>
          </a:xfrm>
          <a:prstGeom prst="rect">
            <a:avLst/>
          </a:prstGeom>
          <a:ln>
            <a:noFill/>
          </a:ln>
        </p:spPr>
      </p:pic>
    </p:spTree>
  </p:cSld>
  <p:timing>
    <p:tnLst>
      <p:par>
        <p:cTn id="57" dur="indefinite" restart="never" nodeType="tmRoot">
          <p:childTnLst>
            <p:seq>
              <p:cTn id="58"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3" name="CustomShape 1"/>
          <p:cNvSpPr/>
          <p:nvPr/>
        </p:nvSpPr>
        <p:spPr>
          <a:xfrm>
            <a:off x="504000" y="301320"/>
            <a:ext cx="9071280" cy="1261800"/>
          </a:xfrm>
          <a:prstGeom prst="rect">
            <a:avLst/>
          </a:prstGeom>
          <a:noFill/>
          <a:ln>
            <a:noFill/>
          </a:ln>
        </p:spPr>
        <p:txBody>
          <a:bodyPr lIns="0" rIns="0" tIns="0" bIns="0" anchor="ctr"/>
          <a:p>
            <a:pPr algn="ctr">
              <a:lnSpc>
                <a:spcPct val="100000"/>
              </a:lnSpc>
            </a:pPr>
            <a:r>
              <a:rPr lang="en-US" sz="4400">
                <a:solidFill>
                  <a:srgbClr val="de0000"/>
                </a:solidFill>
                <a:latin typeface="Arial"/>
              </a:rPr>
              <a:t>G</a:t>
            </a:r>
            <a:r>
              <a:rPr lang="en-US" sz="4400">
                <a:solidFill>
                  <a:srgbClr val="000000"/>
                </a:solidFill>
                <a:latin typeface="Arial"/>
              </a:rPr>
              <a:t>oals</a:t>
            </a:r>
            <a:endParaRPr/>
          </a:p>
        </p:txBody>
      </p:sp>
      <p:sp>
        <p:nvSpPr>
          <p:cNvPr id="134" name="CustomShape 2"/>
          <p:cNvSpPr/>
          <p:nvPr/>
        </p:nvSpPr>
        <p:spPr>
          <a:xfrm>
            <a:off x="504000" y="1769040"/>
            <a:ext cx="9071280" cy="4384080"/>
          </a:xfrm>
          <a:prstGeom prst="rect">
            <a:avLst/>
          </a:prstGeom>
          <a:noFill/>
          <a:ln>
            <a:noFill/>
          </a:ln>
        </p:spPr>
        <p:txBody>
          <a:bodyPr lIns="0" rIns="0" tIns="0" bIns="0"/>
          <a:p>
            <a:pPr>
              <a:lnSpc>
                <a:spcPct val="100000"/>
              </a:lnSpc>
            </a:pPr>
            <a:r>
              <a:rPr lang="en-US" sz="3200">
                <a:solidFill>
                  <a:srgbClr val="000000"/>
                </a:solidFill>
                <a:latin typeface="Arial"/>
              </a:rPr>
              <a:t>Learn to use Beaglebone Black wireless</a:t>
            </a:r>
            <a:endParaRPr/>
          </a:p>
          <a:p>
            <a:pPr>
              <a:lnSpc>
                <a:spcPct val="100000"/>
              </a:lnSpc>
            </a:pPr>
            <a:endParaRPr/>
          </a:p>
          <a:p>
            <a:pPr>
              <a:lnSpc>
                <a:spcPct val="100000"/>
              </a:lnSpc>
            </a:pPr>
            <a:r>
              <a:rPr lang="en-US" sz="3200">
                <a:solidFill>
                  <a:srgbClr val="000000"/>
                </a:solidFill>
                <a:latin typeface="Arial"/>
              </a:rPr>
              <a:t>Play BopIt Game (using Computer Mouse)</a:t>
            </a:r>
            <a:endParaRPr/>
          </a:p>
          <a:p>
            <a:pPr>
              <a:lnSpc>
                <a:spcPct val="100000"/>
              </a:lnSpc>
            </a:pPr>
            <a:endParaRPr/>
          </a:p>
          <a:p>
            <a:pPr>
              <a:lnSpc>
                <a:spcPct val="100000"/>
              </a:lnSpc>
            </a:pPr>
            <a:r>
              <a:rPr lang="en-US" sz="3200">
                <a:solidFill>
                  <a:srgbClr val="000000"/>
                </a:solidFill>
                <a:latin typeface="Arial"/>
              </a:rPr>
              <a:t>Learn how to control peripherals via Python</a:t>
            </a:r>
            <a:endParaRPr/>
          </a:p>
          <a:p>
            <a:pPr>
              <a:lnSpc>
                <a:spcPct val="100000"/>
              </a:lnSpc>
            </a:pPr>
            <a:endParaRPr/>
          </a:p>
          <a:p>
            <a:pPr>
              <a:lnSpc>
                <a:spcPct val="100000"/>
              </a:lnSpc>
            </a:pPr>
            <a:r>
              <a:rPr lang="en-US" sz="3200">
                <a:solidFill>
                  <a:srgbClr val="000000"/>
                </a:solidFill>
                <a:latin typeface="Arial"/>
              </a:rPr>
              <a:t>Play BopIt Game (using Beaglebone Sensors)</a:t>
            </a:r>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2" name="TextShape 1"/>
          <p:cNvSpPr txBox="1"/>
          <p:nvPr/>
        </p:nvSpPr>
        <p:spPr>
          <a:xfrm>
            <a:off x="255600" y="157680"/>
            <a:ext cx="9324360" cy="897480"/>
          </a:xfrm>
          <a:prstGeom prst="rect">
            <a:avLst/>
          </a:prstGeom>
        </p:spPr>
        <p:txBody>
          <a:bodyPr lIns="93960" rIns="93960" tIns="46800" bIns="46800" anchor="ctr"/>
          <a:p>
            <a:pPr>
              <a:lnSpc>
                <a:spcPct val="100000"/>
              </a:lnSpc>
            </a:pPr>
            <a:r>
              <a:rPr b="1" lang="en-US" sz="3300">
                <a:solidFill>
                  <a:srgbClr val="de0000"/>
                </a:solidFill>
                <a:latin typeface="Arial"/>
              </a:rPr>
              <a:t>Hardware - Debounce</a:t>
            </a:r>
            <a:endParaRPr/>
          </a:p>
        </p:txBody>
      </p:sp>
      <p:sp>
        <p:nvSpPr>
          <p:cNvPr id="293" name="TextShape 2"/>
          <p:cNvSpPr txBox="1"/>
          <p:nvPr/>
        </p:nvSpPr>
        <p:spPr>
          <a:xfrm>
            <a:off x="367560" y="1155600"/>
            <a:ext cx="9334800" cy="5451480"/>
          </a:xfrm>
          <a:prstGeom prst="rect">
            <a:avLst/>
          </a:prstGeom>
        </p:spPr>
        <p:txBody>
          <a:bodyPr lIns="93960" rIns="93960" tIns="46800" bIns="46800"/>
          <a:p>
            <a:endParaRPr/>
          </a:p>
        </p:txBody>
      </p:sp>
      <p:sp>
        <p:nvSpPr>
          <p:cNvPr id="294" name="TextShape 3"/>
          <p:cNvSpPr txBox="1"/>
          <p:nvPr/>
        </p:nvSpPr>
        <p:spPr>
          <a:xfrm>
            <a:off x="7322400" y="6669000"/>
            <a:ext cx="2351880" cy="227160"/>
          </a:xfrm>
          <a:prstGeom prst="rect">
            <a:avLst/>
          </a:prstGeom>
        </p:spPr>
        <p:txBody>
          <a:bodyPr lIns="93960" rIns="93960" tIns="46800" bIns="46800"/>
          <a:p>
            <a:pPr>
              <a:lnSpc>
                <a:spcPct val="100000"/>
              </a:lnSpc>
            </a:pPr>
            <a:fld id="{B2D5FB02-3F71-475B-A7E5-15C7D8E64FB0}" type="slidenum">
              <a:rPr lang="en-US" sz="900">
                <a:solidFill>
                  <a:srgbClr val="000000"/>
                </a:solidFill>
                <a:latin typeface="Arial"/>
              </a:rPr>
              <a:t>&lt;number&gt;</a:t>
            </a:fld>
            <a:endParaRPr/>
          </a:p>
        </p:txBody>
      </p:sp>
      <p:sp>
        <p:nvSpPr>
          <p:cNvPr id="295" name="CustomShape 4"/>
          <p:cNvSpPr/>
          <p:nvPr/>
        </p:nvSpPr>
        <p:spPr>
          <a:xfrm>
            <a:off x="504000" y="1769040"/>
            <a:ext cx="9071280" cy="4384080"/>
          </a:xfrm>
          <a:prstGeom prst="rect">
            <a:avLst/>
          </a:prstGeom>
          <a:noFill/>
          <a:ln>
            <a:noFill/>
          </a:ln>
        </p:spPr>
        <p:txBody>
          <a:bodyPr lIns="0" rIns="0" tIns="0" bIns="0"/>
          <a:p>
            <a:pPr>
              <a:lnSpc>
                <a:spcPct val="100000"/>
              </a:lnSpc>
            </a:pPr>
            <a:r>
              <a:rPr lang="en-US" sz="3200">
                <a:solidFill>
                  <a:srgbClr val="000000"/>
                </a:solidFill>
                <a:latin typeface="Arial"/>
              </a:rPr>
              <a:t>Switch Bouncing:</a:t>
            </a:r>
            <a:endParaRPr/>
          </a:p>
          <a:p>
            <a:pPr lvl="1">
              <a:lnSpc>
                <a:spcPct val="100000"/>
              </a:lnSpc>
              <a:buFont typeface="Arial"/>
              <a:buChar char="•"/>
            </a:pPr>
            <a:r>
              <a:rPr lang="en-US" sz="2800">
                <a:solidFill>
                  <a:srgbClr val="000000"/>
                </a:solidFill>
                <a:latin typeface="Arial"/>
              </a:rPr>
              <a:t>Occurs when pushing or release buttons/switch</a:t>
            </a:r>
            <a:endParaRPr/>
          </a:p>
        </p:txBody>
      </p:sp>
      <p:pic>
        <p:nvPicPr>
          <p:cNvPr id="296" name="Picture 5" descr=""/>
          <p:cNvPicPr/>
          <p:nvPr/>
        </p:nvPicPr>
        <p:blipFill>
          <a:blip r:embed="rId1"/>
          <a:stretch>
            <a:fillRect/>
          </a:stretch>
        </p:blipFill>
        <p:spPr>
          <a:xfrm>
            <a:off x="2743200" y="3456360"/>
            <a:ext cx="4571640" cy="3218400"/>
          </a:xfrm>
          <a:prstGeom prst="rect">
            <a:avLst/>
          </a:prstGeom>
          <a:ln>
            <a:noFill/>
          </a:ln>
        </p:spPr>
      </p:pic>
    </p:spTree>
  </p:cSld>
  <p:timing>
    <p:tnLst>
      <p:par>
        <p:cTn id="59" dur="indefinite" restart="never" nodeType="tmRoot">
          <p:childTnLst>
            <p:seq>
              <p:cTn id="60"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7" name="TextShape 1"/>
          <p:cNvSpPr txBox="1"/>
          <p:nvPr/>
        </p:nvSpPr>
        <p:spPr>
          <a:xfrm>
            <a:off x="255600" y="157680"/>
            <a:ext cx="9324360" cy="897480"/>
          </a:xfrm>
          <a:prstGeom prst="rect">
            <a:avLst/>
          </a:prstGeom>
        </p:spPr>
        <p:txBody>
          <a:bodyPr lIns="93960" rIns="93960" tIns="46800" bIns="46800" anchor="ctr"/>
          <a:p>
            <a:pPr>
              <a:lnSpc>
                <a:spcPct val="100000"/>
              </a:lnSpc>
            </a:pPr>
            <a:r>
              <a:rPr b="1" lang="en-US" sz="3300">
                <a:solidFill>
                  <a:srgbClr val="de0000"/>
                </a:solidFill>
                <a:latin typeface="Arial"/>
              </a:rPr>
              <a:t>Hardware – Debounce Solution</a:t>
            </a:r>
            <a:endParaRPr/>
          </a:p>
        </p:txBody>
      </p:sp>
      <p:sp>
        <p:nvSpPr>
          <p:cNvPr id="298" name="TextShape 2"/>
          <p:cNvSpPr txBox="1"/>
          <p:nvPr/>
        </p:nvSpPr>
        <p:spPr>
          <a:xfrm>
            <a:off x="367560" y="1155600"/>
            <a:ext cx="9334800" cy="5451480"/>
          </a:xfrm>
          <a:prstGeom prst="rect">
            <a:avLst/>
          </a:prstGeom>
        </p:spPr>
        <p:txBody>
          <a:bodyPr lIns="93960" rIns="93960" tIns="46800" bIns="46800"/>
          <a:p>
            <a:endParaRPr/>
          </a:p>
        </p:txBody>
      </p:sp>
      <p:sp>
        <p:nvSpPr>
          <p:cNvPr id="299" name="TextShape 3"/>
          <p:cNvSpPr txBox="1"/>
          <p:nvPr/>
        </p:nvSpPr>
        <p:spPr>
          <a:xfrm>
            <a:off x="7322400" y="6669000"/>
            <a:ext cx="2351880" cy="227160"/>
          </a:xfrm>
          <a:prstGeom prst="rect">
            <a:avLst/>
          </a:prstGeom>
        </p:spPr>
        <p:txBody>
          <a:bodyPr lIns="93960" rIns="93960" tIns="46800" bIns="46800"/>
          <a:p>
            <a:pPr>
              <a:lnSpc>
                <a:spcPct val="100000"/>
              </a:lnSpc>
            </a:pPr>
            <a:fld id="{95D2EC2C-8808-42CA-B156-B1DC764CDF50}" type="slidenum">
              <a:rPr lang="en-US" sz="900">
                <a:solidFill>
                  <a:srgbClr val="000000"/>
                </a:solidFill>
                <a:latin typeface="Arial"/>
              </a:rPr>
              <a:t>&lt;number&gt;</a:t>
            </a:fld>
            <a:endParaRPr/>
          </a:p>
        </p:txBody>
      </p:sp>
      <p:sp>
        <p:nvSpPr>
          <p:cNvPr id="300" name="CustomShape 4"/>
          <p:cNvSpPr/>
          <p:nvPr/>
        </p:nvSpPr>
        <p:spPr>
          <a:xfrm>
            <a:off x="504000" y="1769040"/>
            <a:ext cx="9071280" cy="4384080"/>
          </a:xfrm>
          <a:prstGeom prst="rect">
            <a:avLst/>
          </a:prstGeom>
          <a:noFill/>
          <a:ln>
            <a:noFill/>
          </a:ln>
        </p:spPr>
        <p:txBody>
          <a:bodyPr lIns="0" rIns="0" tIns="0" bIns="0"/>
          <a:p>
            <a:pPr>
              <a:lnSpc>
                <a:spcPct val="100000"/>
              </a:lnSpc>
            </a:pPr>
            <a:r>
              <a:rPr lang="en-US" sz="3200">
                <a:solidFill>
                  <a:srgbClr val="000000"/>
                </a:solidFill>
                <a:latin typeface="Arial"/>
              </a:rPr>
              <a:t>Simple software solution:</a:t>
            </a:r>
            <a:endParaRPr/>
          </a:p>
          <a:p>
            <a:pPr lvl="1">
              <a:lnSpc>
                <a:spcPct val="100000"/>
              </a:lnSpc>
              <a:buSzPct val="75000"/>
              <a:buFont typeface="Arial"/>
              <a:buChar char="•"/>
            </a:pPr>
            <a:r>
              <a:rPr lang="en-US" sz="2800">
                <a:solidFill>
                  <a:srgbClr val="000000"/>
                </a:solidFill>
                <a:latin typeface="Arial"/>
              </a:rPr>
              <a:t>When state change ignore any future state changes for X ms</a:t>
            </a:r>
            <a:endParaRPr/>
          </a:p>
        </p:txBody>
      </p:sp>
      <p:pic>
        <p:nvPicPr>
          <p:cNvPr id="301" name="Picture 5" descr=""/>
          <p:cNvPicPr/>
          <p:nvPr/>
        </p:nvPicPr>
        <p:blipFill>
          <a:blip r:embed="rId1"/>
          <a:stretch>
            <a:fillRect/>
          </a:stretch>
        </p:blipFill>
        <p:spPr>
          <a:xfrm>
            <a:off x="2743200" y="3456360"/>
            <a:ext cx="4571640" cy="3218400"/>
          </a:xfrm>
          <a:prstGeom prst="rect">
            <a:avLst/>
          </a:prstGeom>
          <a:ln>
            <a:noFill/>
          </a:ln>
        </p:spPr>
      </p:pic>
      <p:sp>
        <p:nvSpPr>
          <p:cNvPr id="302" name="CustomShape 5"/>
          <p:cNvSpPr/>
          <p:nvPr/>
        </p:nvSpPr>
        <p:spPr>
          <a:xfrm>
            <a:off x="2906640" y="4313160"/>
            <a:ext cx="761760" cy="360"/>
          </a:xfrm>
          <a:prstGeom prst="straightConnector1">
            <a:avLst/>
          </a:prstGeom>
          <a:noFill/>
          <a:ln w="9360">
            <a:solidFill>
              <a:srgbClr val="d90000"/>
            </a:solidFill>
            <a:round/>
            <a:tailEnd len="med" type="arrow" w="med"/>
          </a:ln>
        </p:spPr>
      </p:sp>
      <p:sp>
        <p:nvSpPr>
          <p:cNvPr id="303" name="CustomShape 6"/>
          <p:cNvSpPr/>
          <p:nvPr/>
        </p:nvSpPr>
        <p:spPr>
          <a:xfrm>
            <a:off x="2525760" y="3713040"/>
            <a:ext cx="914040" cy="360"/>
          </a:xfrm>
          <a:prstGeom prst="straightConnector1">
            <a:avLst/>
          </a:prstGeom>
          <a:noFill/>
          <a:ln w="9360">
            <a:solidFill>
              <a:srgbClr val="d90000"/>
            </a:solidFill>
            <a:round/>
            <a:tailEnd len="med" type="arrow" w="med"/>
          </a:ln>
        </p:spPr>
      </p:sp>
      <p:sp>
        <p:nvSpPr>
          <p:cNvPr id="304" name="CustomShape 7"/>
          <p:cNvSpPr/>
          <p:nvPr/>
        </p:nvSpPr>
        <p:spPr>
          <a:xfrm>
            <a:off x="5029200" y="3456360"/>
            <a:ext cx="567360" cy="2228040"/>
          </a:xfrm>
          <a:prstGeom prst="straightConnector1">
            <a:avLst/>
          </a:prstGeom>
          <a:noFill/>
          <a:ln w="9360">
            <a:solidFill>
              <a:srgbClr val="d90000"/>
            </a:solidFill>
            <a:round/>
            <a:tailEnd len="med" type="arrow" w="med"/>
          </a:ln>
        </p:spPr>
      </p:sp>
      <p:sp>
        <p:nvSpPr>
          <p:cNvPr id="305" name="CustomShape 8"/>
          <p:cNvSpPr/>
          <p:nvPr/>
        </p:nvSpPr>
        <p:spPr>
          <a:xfrm flipH="1">
            <a:off x="6411240" y="3713040"/>
            <a:ext cx="456840" cy="360"/>
          </a:xfrm>
          <a:prstGeom prst="straightConnector1">
            <a:avLst/>
          </a:prstGeom>
          <a:noFill/>
          <a:ln w="9360">
            <a:solidFill>
              <a:srgbClr val="d90000"/>
            </a:solidFill>
            <a:round/>
            <a:tailEnd len="med" type="arrow" w="med"/>
          </a:ln>
        </p:spPr>
      </p:sp>
      <p:sp>
        <p:nvSpPr>
          <p:cNvPr id="306" name="CustomShape 9"/>
          <p:cNvSpPr/>
          <p:nvPr/>
        </p:nvSpPr>
        <p:spPr>
          <a:xfrm>
            <a:off x="547920" y="4107960"/>
            <a:ext cx="2271960" cy="379800"/>
          </a:xfrm>
          <a:prstGeom prst="rect">
            <a:avLst/>
          </a:prstGeom>
          <a:noFill/>
          <a:ln>
            <a:noFill/>
          </a:ln>
        </p:spPr>
        <p:txBody>
          <a:bodyPr wrap="none" lIns="90000" rIns="90000" tIns="45000" bIns="45000"/>
          <a:p>
            <a:pPr>
              <a:lnSpc>
                <a:spcPct val="100000"/>
              </a:lnSpc>
            </a:pPr>
            <a:r>
              <a:rPr lang="en-US" sz="1900">
                <a:solidFill>
                  <a:srgbClr val="000000"/>
                </a:solidFill>
                <a:latin typeface="Arial"/>
              </a:rPr>
              <a:t>Detect button press</a:t>
            </a:r>
            <a:endParaRPr/>
          </a:p>
        </p:txBody>
      </p:sp>
      <p:sp>
        <p:nvSpPr>
          <p:cNvPr id="307" name="CustomShape 10"/>
          <p:cNvSpPr/>
          <p:nvPr/>
        </p:nvSpPr>
        <p:spPr>
          <a:xfrm>
            <a:off x="3803040" y="3113280"/>
            <a:ext cx="2473200" cy="379800"/>
          </a:xfrm>
          <a:prstGeom prst="rect">
            <a:avLst/>
          </a:prstGeom>
          <a:noFill/>
          <a:ln>
            <a:noFill/>
          </a:ln>
        </p:spPr>
        <p:txBody>
          <a:bodyPr wrap="none" lIns="90000" rIns="90000" tIns="45000" bIns="45000"/>
          <a:p>
            <a:pPr>
              <a:lnSpc>
                <a:spcPct val="100000"/>
              </a:lnSpc>
            </a:pPr>
            <a:r>
              <a:rPr lang="en-US" sz="1900">
                <a:solidFill>
                  <a:srgbClr val="000000"/>
                </a:solidFill>
                <a:latin typeface="Arial"/>
              </a:rPr>
              <a:t>Detect button release</a:t>
            </a:r>
            <a:endParaRPr/>
          </a:p>
        </p:txBody>
      </p:sp>
      <p:sp>
        <p:nvSpPr>
          <p:cNvPr id="308" name="CustomShape 11"/>
          <p:cNvSpPr/>
          <p:nvPr/>
        </p:nvSpPr>
        <p:spPr>
          <a:xfrm>
            <a:off x="6881760" y="3517920"/>
            <a:ext cx="2258280" cy="379800"/>
          </a:xfrm>
          <a:prstGeom prst="rect">
            <a:avLst/>
          </a:prstGeom>
          <a:noFill/>
          <a:ln>
            <a:noFill/>
          </a:ln>
        </p:spPr>
        <p:txBody>
          <a:bodyPr wrap="none" lIns="90000" rIns="90000" tIns="45000" bIns="45000"/>
          <a:p>
            <a:pPr>
              <a:lnSpc>
                <a:spcPct val="100000"/>
              </a:lnSpc>
            </a:pPr>
            <a:r>
              <a:rPr lang="en-US" sz="1900">
                <a:solidFill>
                  <a:srgbClr val="000000"/>
                </a:solidFill>
                <a:latin typeface="Arial"/>
              </a:rPr>
              <a:t>Don’t read for X ms</a:t>
            </a:r>
            <a:endParaRPr/>
          </a:p>
        </p:txBody>
      </p:sp>
      <p:sp>
        <p:nvSpPr>
          <p:cNvPr id="309" name="CustomShape 12"/>
          <p:cNvSpPr/>
          <p:nvPr/>
        </p:nvSpPr>
        <p:spPr>
          <a:xfrm>
            <a:off x="237960" y="3520440"/>
            <a:ext cx="2258280" cy="379800"/>
          </a:xfrm>
          <a:prstGeom prst="rect">
            <a:avLst/>
          </a:prstGeom>
          <a:noFill/>
          <a:ln>
            <a:noFill/>
          </a:ln>
        </p:spPr>
        <p:txBody>
          <a:bodyPr wrap="none" lIns="90000" rIns="90000" tIns="45000" bIns="45000"/>
          <a:p>
            <a:pPr>
              <a:lnSpc>
                <a:spcPct val="100000"/>
              </a:lnSpc>
            </a:pPr>
            <a:r>
              <a:rPr lang="en-US" sz="1900">
                <a:solidFill>
                  <a:srgbClr val="000000"/>
                </a:solidFill>
                <a:latin typeface="Arial"/>
              </a:rPr>
              <a:t>Don’t read for X ms</a:t>
            </a:r>
            <a:endParaRPr/>
          </a:p>
        </p:txBody>
      </p:sp>
    </p:spTree>
  </p:cSld>
  <p:timing>
    <p:tnLst>
      <p:par>
        <p:cTn id="61" dur="indefinite" restart="never" nodeType="tmRoot">
          <p:childTnLst>
            <p:seq>
              <p:cTn id="62"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0" name="TextShape 1"/>
          <p:cNvSpPr txBox="1"/>
          <p:nvPr/>
        </p:nvSpPr>
        <p:spPr>
          <a:xfrm>
            <a:off x="255600" y="157680"/>
            <a:ext cx="9324360" cy="897480"/>
          </a:xfrm>
          <a:prstGeom prst="rect">
            <a:avLst/>
          </a:prstGeom>
        </p:spPr>
        <p:txBody>
          <a:bodyPr lIns="93960" rIns="93960" tIns="46800" bIns="46800" anchor="ctr"/>
          <a:p>
            <a:pPr>
              <a:lnSpc>
                <a:spcPct val="100000"/>
              </a:lnSpc>
            </a:pPr>
            <a:r>
              <a:rPr b="1" lang="en-US" sz="3300">
                <a:solidFill>
                  <a:srgbClr val="de0000"/>
                </a:solidFill>
                <a:latin typeface="Arial"/>
              </a:rPr>
              <a:t>Task 6 – Debounce GPIO Program </a:t>
            </a:r>
            <a:endParaRPr/>
          </a:p>
        </p:txBody>
      </p:sp>
      <p:sp>
        <p:nvSpPr>
          <p:cNvPr id="311" name="TextShape 2"/>
          <p:cNvSpPr txBox="1"/>
          <p:nvPr/>
        </p:nvSpPr>
        <p:spPr>
          <a:xfrm>
            <a:off x="7322400" y="6669000"/>
            <a:ext cx="2351880" cy="227160"/>
          </a:xfrm>
          <a:prstGeom prst="rect">
            <a:avLst/>
          </a:prstGeom>
        </p:spPr>
        <p:txBody>
          <a:bodyPr lIns="93960" rIns="93960" tIns="46800" bIns="46800"/>
          <a:p>
            <a:pPr>
              <a:lnSpc>
                <a:spcPct val="100000"/>
              </a:lnSpc>
            </a:pPr>
            <a:fld id="{ACC04F24-2B8A-487B-920C-7F1E92A9F099}" type="slidenum">
              <a:rPr lang="en-US" sz="900">
                <a:solidFill>
                  <a:srgbClr val="000000"/>
                </a:solidFill>
                <a:latin typeface="Arial"/>
              </a:rPr>
              <a:t>&lt;number&gt;</a:t>
            </a:fld>
            <a:endParaRPr/>
          </a:p>
        </p:txBody>
      </p:sp>
      <p:sp>
        <p:nvSpPr>
          <p:cNvPr id="312" name="CustomShape 3"/>
          <p:cNvSpPr/>
          <p:nvPr/>
        </p:nvSpPr>
        <p:spPr>
          <a:xfrm>
            <a:off x="163440" y="1004040"/>
            <a:ext cx="9753120" cy="4384080"/>
          </a:xfrm>
          <a:prstGeom prst="rect">
            <a:avLst/>
          </a:prstGeom>
          <a:noFill/>
          <a:ln>
            <a:noFill/>
          </a:ln>
        </p:spPr>
        <p:txBody>
          <a:bodyPr lIns="0" rIns="0" tIns="0" bIns="0"/>
          <a:p>
            <a:pPr>
              <a:lnSpc>
                <a:spcPct val="100000"/>
              </a:lnSpc>
            </a:pPr>
            <a:r>
              <a:rPr lang="en-US" sz="2000">
                <a:solidFill>
                  <a:srgbClr val="000000"/>
                </a:solidFill>
                <a:latin typeface="Arial"/>
              </a:rPr>
              <a:t>Goal: print a message ONCE (ie debounce) every time you push the button</a:t>
            </a:r>
            <a:endParaRPr/>
          </a:p>
          <a:p>
            <a:pPr>
              <a:lnSpc>
                <a:spcPct val="100000"/>
              </a:lnSpc>
            </a:pPr>
            <a:endParaRPr/>
          </a:p>
          <a:p>
            <a:pPr>
              <a:lnSpc>
                <a:spcPct val="100000"/>
              </a:lnSpc>
              <a:buFont typeface="Arial"/>
              <a:buAutoNum type="arabicPeriod"/>
            </a:pPr>
            <a:r>
              <a:rPr lang="en-US" sz="2000">
                <a:solidFill>
                  <a:srgbClr val="000000"/>
                </a:solidFill>
                <a:latin typeface="Arial"/>
              </a:rPr>
              <a:t>Open gpio_input_debounce.py file that you previously loaded into Cloud 9.</a:t>
            </a:r>
            <a:endParaRPr/>
          </a:p>
          <a:p>
            <a:pPr>
              <a:lnSpc>
                <a:spcPct val="100000"/>
              </a:lnSpc>
              <a:buFont typeface="Arial"/>
              <a:buAutoNum type="arabicPeriod"/>
            </a:pPr>
            <a:r>
              <a:rPr lang="en-US" sz="2000">
                <a:solidFill>
                  <a:srgbClr val="000000"/>
                </a:solidFill>
                <a:latin typeface="Arial"/>
              </a:rPr>
              <a:t>Replace all the lines that says ## PUT YOUR CODE HERE ## with your code</a:t>
            </a:r>
            <a:endParaRPr/>
          </a:p>
          <a:p>
            <a:pPr>
              <a:lnSpc>
                <a:spcPct val="100000"/>
              </a:lnSpc>
              <a:buFont typeface="Arial"/>
              <a:buAutoNum type="arabicPeriod"/>
            </a:pPr>
            <a:r>
              <a:rPr lang="en-US" sz="2000">
                <a:solidFill>
                  <a:srgbClr val="000000"/>
                </a:solidFill>
                <a:latin typeface="Arial"/>
              </a:rPr>
              <a:t>Read the comment to understand what your being asked to do for the lines your writing code for</a:t>
            </a:r>
            <a:endParaRPr/>
          </a:p>
          <a:p>
            <a:pPr>
              <a:lnSpc>
                <a:spcPct val="100000"/>
              </a:lnSpc>
              <a:buFont typeface="Arial"/>
              <a:buAutoNum type="arabicPeriod"/>
            </a:pPr>
            <a:r>
              <a:rPr lang="en-US" sz="2000">
                <a:solidFill>
                  <a:srgbClr val="000000"/>
                </a:solidFill>
                <a:latin typeface="Arial"/>
              </a:rPr>
              <a:t>Use the information I provided in the previous slides to do this</a:t>
            </a:r>
            <a:endParaRPr/>
          </a:p>
          <a:p>
            <a:pPr>
              <a:lnSpc>
                <a:spcPct val="100000"/>
              </a:lnSpc>
              <a:buFont typeface="Arial"/>
              <a:buAutoNum type="arabicPeriod"/>
            </a:pPr>
            <a:r>
              <a:rPr lang="en-US" sz="2000">
                <a:solidFill>
                  <a:srgbClr val="000000"/>
                </a:solidFill>
                <a:latin typeface="Arial"/>
              </a:rPr>
              <a:t>Run the program and tap the button quickly  to see if you achieve your goal</a:t>
            </a:r>
            <a:endParaRPr/>
          </a:p>
          <a:p>
            <a:pPr>
              <a:lnSpc>
                <a:spcPct val="100000"/>
              </a:lnSpc>
            </a:pPr>
            <a:endParaRPr/>
          </a:p>
          <a:p>
            <a:pPr>
              <a:lnSpc>
                <a:spcPct val="100000"/>
              </a:lnSpc>
            </a:pPr>
            <a:r>
              <a:rPr lang="en-US" sz="2300">
                <a:solidFill>
                  <a:srgbClr val="000000"/>
                </a:solidFill>
                <a:latin typeface="Arial"/>
              </a:rPr>
              <a:t>Remember:</a:t>
            </a: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r>
              <a:rPr lang="en-US" sz="2000">
                <a:solidFill>
                  <a:srgbClr val="000000"/>
                </a:solidFill>
                <a:latin typeface="Arial"/>
              </a:rPr>
              <a:t>Try: </a:t>
            </a:r>
            <a:endParaRPr/>
          </a:p>
          <a:p>
            <a:pPr>
              <a:lnSpc>
                <a:spcPct val="100000"/>
              </a:lnSpc>
            </a:pPr>
            <a:r>
              <a:rPr lang="en-US" sz="2000">
                <a:solidFill>
                  <a:srgbClr val="000000"/>
                </a:solidFill>
                <a:latin typeface="Arial"/>
              </a:rPr>
              <a:t>Feel free to change the debounce timeout value to see how it impacts the program</a:t>
            </a:r>
            <a:endParaRPr/>
          </a:p>
          <a:p>
            <a:pPr>
              <a:lnSpc>
                <a:spcPct val="100000"/>
              </a:lnSpc>
            </a:pPr>
            <a:endParaRPr/>
          </a:p>
        </p:txBody>
      </p:sp>
      <p:pic>
        <p:nvPicPr>
          <p:cNvPr id="313" name="Picture 2" descr=""/>
          <p:cNvPicPr/>
          <p:nvPr/>
        </p:nvPicPr>
        <p:blipFill>
          <a:blip r:embed="rId1"/>
          <a:stretch>
            <a:fillRect/>
          </a:stretch>
        </p:blipFill>
        <p:spPr>
          <a:xfrm>
            <a:off x="2955960" y="3878280"/>
            <a:ext cx="4894920" cy="2437920"/>
          </a:xfrm>
          <a:prstGeom prst="rect">
            <a:avLst/>
          </a:prstGeom>
          <a:ln>
            <a:noFill/>
          </a:ln>
        </p:spPr>
      </p:pic>
      <p:pic>
        <p:nvPicPr>
          <p:cNvPr id="314" name="Picture 3" descr=""/>
          <p:cNvPicPr/>
          <p:nvPr/>
        </p:nvPicPr>
        <p:blipFill>
          <a:blip r:embed="rId2"/>
          <a:stretch>
            <a:fillRect/>
          </a:stretch>
        </p:blipFill>
        <p:spPr>
          <a:xfrm>
            <a:off x="2193840" y="5631120"/>
            <a:ext cx="609120" cy="258120"/>
          </a:xfrm>
          <a:prstGeom prst="rect">
            <a:avLst/>
          </a:prstGeom>
          <a:ln>
            <a:noFill/>
          </a:ln>
        </p:spPr>
      </p:pic>
      <p:sp>
        <p:nvSpPr>
          <p:cNvPr id="315" name="Line 4"/>
          <p:cNvSpPr/>
          <p:nvPr/>
        </p:nvSpPr>
        <p:spPr>
          <a:xfrm>
            <a:off x="2422440" y="4640040"/>
            <a:ext cx="152280" cy="389160"/>
          </a:xfrm>
          <a:prstGeom prst="line">
            <a:avLst/>
          </a:prstGeom>
          <a:ln w="38160">
            <a:solidFill>
              <a:srgbClr val="c00000"/>
            </a:solidFill>
            <a:round/>
          </a:ln>
        </p:spPr>
      </p:sp>
      <p:sp>
        <p:nvSpPr>
          <p:cNvPr id="316" name="Line 5"/>
          <p:cNvSpPr/>
          <p:nvPr/>
        </p:nvSpPr>
        <p:spPr>
          <a:xfrm flipH="1">
            <a:off x="2422440" y="5029200"/>
            <a:ext cx="152280" cy="228600"/>
          </a:xfrm>
          <a:prstGeom prst="line">
            <a:avLst/>
          </a:prstGeom>
          <a:ln w="38160">
            <a:solidFill>
              <a:srgbClr val="c00000"/>
            </a:solidFill>
            <a:round/>
          </a:ln>
        </p:spPr>
      </p:sp>
      <p:sp>
        <p:nvSpPr>
          <p:cNvPr id="317" name="Line 6"/>
          <p:cNvSpPr/>
          <p:nvPr/>
        </p:nvSpPr>
        <p:spPr>
          <a:xfrm>
            <a:off x="2422440" y="5257800"/>
            <a:ext cx="152280" cy="228600"/>
          </a:xfrm>
          <a:prstGeom prst="line">
            <a:avLst/>
          </a:prstGeom>
          <a:ln w="38160">
            <a:solidFill>
              <a:srgbClr val="c00000"/>
            </a:solidFill>
            <a:round/>
          </a:ln>
        </p:spPr>
      </p:sp>
      <p:sp>
        <p:nvSpPr>
          <p:cNvPr id="318" name="Line 7"/>
          <p:cNvSpPr/>
          <p:nvPr/>
        </p:nvSpPr>
        <p:spPr>
          <a:xfrm flipH="1">
            <a:off x="2498400" y="5486400"/>
            <a:ext cx="76320" cy="152280"/>
          </a:xfrm>
          <a:prstGeom prst="line">
            <a:avLst/>
          </a:prstGeom>
          <a:ln w="38160">
            <a:solidFill>
              <a:srgbClr val="c00000"/>
            </a:solidFill>
            <a:round/>
          </a:ln>
        </p:spPr>
      </p:sp>
      <p:sp>
        <p:nvSpPr>
          <p:cNvPr id="319" name="Line 8"/>
          <p:cNvSpPr/>
          <p:nvPr/>
        </p:nvSpPr>
        <p:spPr>
          <a:xfrm flipH="1">
            <a:off x="2041200" y="4653000"/>
            <a:ext cx="1067040" cy="0"/>
          </a:xfrm>
          <a:prstGeom prst="line">
            <a:avLst/>
          </a:prstGeom>
          <a:ln w="38160">
            <a:solidFill>
              <a:srgbClr val="00b050"/>
            </a:solidFill>
            <a:round/>
          </a:ln>
        </p:spPr>
      </p:sp>
      <p:sp>
        <p:nvSpPr>
          <p:cNvPr id="320" name="CustomShape 9"/>
          <p:cNvSpPr/>
          <p:nvPr/>
        </p:nvSpPr>
        <p:spPr>
          <a:xfrm>
            <a:off x="967320" y="4422240"/>
            <a:ext cx="1031400" cy="442080"/>
          </a:xfrm>
          <a:prstGeom prst="rect">
            <a:avLst/>
          </a:prstGeom>
          <a:noFill/>
          <a:ln>
            <a:noFill/>
          </a:ln>
        </p:spPr>
        <p:txBody>
          <a:bodyPr wrap="none"/>
          <a:p>
            <a:pPr>
              <a:lnSpc>
                <a:spcPct val="100000"/>
              </a:lnSpc>
            </a:pPr>
            <a:r>
              <a:rPr lang="en-US" sz="2300">
                <a:solidFill>
                  <a:srgbClr val="000000"/>
                </a:solidFill>
                <a:latin typeface="Arial"/>
              </a:rPr>
              <a:t>P9_29</a:t>
            </a:r>
            <a:endParaRPr/>
          </a:p>
        </p:txBody>
      </p:sp>
      <p:sp>
        <p:nvSpPr>
          <p:cNvPr id="321" name="CustomShape 10"/>
          <p:cNvSpPr/>
          <p:nvPr/>
        </p:nvSpPr>
        <p:spPr>
          <a:xfrm>
            <a:off x="7826760" y="4288320"/>
            <a:ext cx="956520" cy="442080"/>
          </a:xfrm>
          <a:prstGeom prst="rect">
            <a:avLst/>
          </a:prstGeom>
          <a:noFill/>
          <a:ln>
            <a:noFill/>
          </a:ln>
        </p:spPr>
        <p:txBody>
          <a:bodyPr wrap="none"/>
          <a:p>
            <a:pPr>
              <a:lnSpc>
                <a:spcPct val="100000"/>
              </a:lnSpc>
            </a:pPr>
            <a:r>
              <a:rPr lang="en-US" sz="2300">
                <a:solidFill>
                  <a:srgbClr val="000000"/>
                </a:solidFill>
                <a:latin typeface="Arial"/>
              </a:rPr>
              <a:t>+3.3V</a:t>
            </a:r>
            <a:endParaRPr/>
          </a:p>
        </p:txBody>
      </p:sp>
      <p:sp>
        <p:nvSpPr>
          <p:cNvPr id="322" name="CustomShape 11"/>
          <p:cNvSpPr/>
          <p:nvPr/>
        </p:nvSpPr>
        <p:spPr>
          <a:xfrm>
            <a:off x="1483560" y="5257800"/>
            <a:ext cx="710280" cy="360"/>
          </a:xfrm>
          <a:prstGeom prst="straightConnector1">
            <a:avLst/>
          </a:prstGeom>
          <a:noFill/>
          <a:ln w="9360">
            <a:solidFill>
              <a:srgbClr val="d90000"/>
            </a:solidFill>
            <a:round/>
            <a:tailEnd len="med" type="arrow" w="med"/>
          </a:ln>
        </p:spPr>
      </p:sp>
      <p:sp>
        <p:nvSpPr>
          <p:cNvPr id="323" name="CustomShape 12"/>
          <p:cNvSpPr/>
          <p:nvPr/>
        </p:nvSpPr>
        <p:spPr>
          <a:xfrm>
            <a:off x="-24120" y="4868280"/>
            <a:ext cx="2258280" cy="379800"/>
          </a:xfrm>
          <a:prstGeom prst="rect">
            <a:avLst/>
          </a:prstGeom>
          <a:noFill/>
          <a:ln>
            <a:noFill/>
          </a:ln>
        </p:spPr>
        <p:txBody>
          <a:bodyPr wrap="none" lIns="90000" rIns="90000" tIns="45000" bIns="45000"/>
          <a:p>
            <a:pPr>
              <a:lnSpc>
                <a:spcPct val="100000"/>
              </a:lnSpc>
            </a:pPr>
            <a:r>
              <a:rPr lang="en-US" sz="1900">
                <a:solidFill>
                  <a:srgbClr val="000000"/>
                </a:solidFill>
                <a:latin typeface="Arial"/>
              </a:rPr>
              <a:t>Configure internally</a:t>
            </a:r>
            <a:endParaRPr/>
          </a:p>
        </p:txBody>
      </p:sp>
    </p:spTree>
  </p:cSld>
  <p:timing>
    <p:tnLst>
      <p:par>
        <p:cTn id="63" dur="indefinite" restart="never" nodeType="tmRoot">
          <p:childTnLst>
            <p:seq>
              <p:cTn id="64"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4" name="TextShape 1"/>
          <p:cNvSpPr txBox="1"/>
          <p:nvPr/>
        </p:nvSpPr>
        <p:spPr>
          <a:xfrm>
            <a:off x="255600" y="157680"/>
            <a:ext cx="9324360" cy="897480"/>
          </a:xfrm>
          <a:prstGeom prst="rect">
            <a:avLst/>
          </a:prstGeom>
        </p:spPr>
        <p:txBody>
          <a:bodyPr lIns="93960" rIns="93960" tIns="46800" bIns="46800" anchor="ctr"/>
          <a:p>
            <a:pPr>
              <a:lnSpc>
                <a:spcPct val="100000"/>
              </a:lnSpc>
            </a:pPr>
            <a:r>
              <a:rPr b="1" lang="en-US" sz="3300">
                <a:solidFill>
                  <a:srgbClr val="de0000"/>
                </a:solidFill>
                <a:latin typeface="Arial"/>
              </a:rPr>
              <a:t>Task 6 – Debounce GPIO Program Solution</a:t>
            </a:r>
            <a:endParaRPr/>
          </a:p>
        </p:txBody>
      </p:sp>
      <p:sp>
        <p:nvSpPr>
          <p:cNvPr id="325" name="TextShape 2"/>
          <p:cNvSpPr txBox="1"/>
          <p:nvPr/>
        </p:nvSpPr>
        <p:spPr>
          <a:xfrm>
            <a:off x="367560" y="1155600"/>
            <a:ext cx="9334800" cy="5451480"/>
          </a:xfrm>
          <a:prstGeom prst="rect">
            <a:avLst/>
          </a:prstGeom>
        </p:spPr>
        <p:txBody>
          <a:bodyPr lIns="93960" rIns="93960" tIns="46800" bIns="46800"/>
          <a:p>
            <a:endParaRPr/>
          </a:p>
        </p:txBody>
      </p:sp>
      <p:sp>
        <p:nvSpPr>
          <p:cNvPr id="326" name="TextShape 3"/>
          <p:cNvSpPr txBox="1"/>
          <p:nvPr/>
        </p:nvSpPr>
        <p:spPr>
          <a:xfrm>
            <a:off x="7322400" y="6669000"/>
            <a:ext cx="2351880" cy="227160"/>
          </a:xfrm>
          <a:prstGeom prst="rect">
            <a:avLst/>
          </a:prstGeom>
        </p:spPr>
        <p:txBody>
          <a:bodyPr lIns="93960" rIns="93960" tIns="46800" bIns="46800"/>
          <a:p>
            <a:pPr>
              <a:lnSpc>
                <a:spcPct val="100000"/>
              </a:lnSpc>
            </a:pPr>
            <a:fld id="{92D33F7A-EE74-4E77-A1D9-548AC1E7D06F}" type="slidenum">
              <a:rPr lang="en-US" sz="900">
                <a:solidFill>
                  <a:srgbClr val="000000"/>
                </a:solidFill>
                <a:latin typeface="Arial"/>
              </a:rPr>
              <a:t>&lt;number&gt;</a:t>
            </a:fld>
            <a:endParaRPr/>
          </a:p>
        </p:txBody>
      </p:sp>
      <p:pic>
        <p:nvPicPr>
          <p:cNvPr id="327" name="Picture 2" descr=""/>
          <p:cNvPicPr/>
          <p:nvPr/>
        </p:nvPicPr>
        <p:blipFill>
          <a:blip r:embed="rId1"/>
          <a:stretch>
            <a:fillRect/>
          </a:stretch>
        </p:blipFill>
        <p:spPr>
          <a:xfrm>
            <a:off x="395640" y="1630440"/>
            <a:ext cx="9288000" cy="4900320"/>
          </a:xfrm>
          <a:prstGeom prst="rect">
            <a:avLst/>
          </a:prstGeom>
          <a:ln>
            <a:noFill/>
          </a:ln>
        </p:spPr>
      </p:pic>
    </p:spTree>
  </p:cSld>
  <p:timing>
    <p:tnLst>
      <p:par>
        <p:cTn id="65" dur="indefinite" restart="never" nodeType="tmRoot">
          <p:childTnLst>
            <p:seq>
              <p:cTn id="66"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8" name="TextShape 1"/>
          <p:cNvSpPr txBox="1"/>
          <p:nvPr/>
        </p:nvSpPr>
        <p:spPr>
          <a:xfrm>
            <a:off x="255600" y="157680"/>
            <a:ext cx="9324360" cy="897480"/>
          </a:xfrm>
          <a:prstGeom prst="rect">
            <a:avLst/>
          </a:prstGeom>
        </p:spPr>
        <p:txBody>
          <a:bodyPr lIns="93960" rIns="93960" tIns="46800" bIns="46800" anchor="ctr"/>
          <a:p>
            <a:pPr>
              <a:lnSpc>
                <a:spcPct val="100000"/>
              </a:lnSpc>
            </a:pPr>
            <a:r>
              <a:rPr b="1" lang="en-US" sz="3300">
                <a:solidFill>
                  <a:srgbClr val="de0000"/>
                </a:solidFill>
                <a:latin typeface="Arial"/>
              </a:rPr>
              <a:t>Task 7 – Update Bopit to use Push Button</a:t>
            </a:r>
            <a:endParaRPr/>
          </a:p>
        </p:txBody>
      </p:sp>
      <p:sp>
        <p:nvSpPr>
          <p:cNvPr id="329" name="TextShape 2"/>
          <p:cNvSpPr txBox="1"/>
          <p:nvPr/>
        </p:nvSpPr>
        <p:spPr>
          <a:xfrm>
            <a:off x="367560" y="1155600"/>
            <a:ext cx="9334800" cy="5451480"/>
          </a:xfrm>
          <a:prstGeom prst="rect">
            <a:avLst/>
          </a:prstGeom>
        </p:spPr>
        <p:txBody>
          <a:bodyPr lIns="93960" rIns="93960" tIns="46800" bIns="46800"/>
          <a:p>
            <a:pPr>
              <a:lnSpc>
                <a:spcPct val="100000"/>
              </a:lnSpc>
              <a:buFont typeface="Arial"/>
              <a:buAutoNum type="arabicPeriod"/>
            </a:pPr>
            <a:r>
              <a:rPr lang="en-US" sz="2400">
                <a:solidFill>
                  <a:srgbClr val="000000"/>
                </a:solidFill>
                <a:latin typeface="Arial"/>
              </a:rPr>
              <a:t>If bopit.py is running make sure you stop it.</a:t>
            </a:r>
            <a:endParaRPr/>
          </a:p>
          <a:p>
            <a:pPr>
              <a:lnSpc>
                <a:spcPct val="100000"/>
              </a:lnSpc>
              <a:buFont typeface="Arial"/>
              <a:buAutoNum type="arabicPeriod"/>
            </a:pPr>
            <a:r>
              <a:rPr lang="en-US" sz="2400">
                <a:solidFill>
                  <a:srgbClr val="000000"/>
                </a:solidFill>
                <a:latin typeface="Arial"/>
              </a:rPr>
              <a:t>Open bopit.py file that you previously loaded into Cloud 9.</a:t>
            </a:r>
            <a:endParaRPr/>
          </a:p>
          <a:p>
            <a:pPr>
              <a:lnSpc>
                <a:spcPct val="100000"/>
              </a:lnSpc>
              <a:buFont typeface="Arial"/>
              <a:buAutoNum type="arabicPeriod"/>
            </a:pPr>
            <a:r>
              <a:rPr lang="en-US" sz="2400">
                <a:solidFill>
                  <a:srgbClr val="000000"/>
                </a:solidFill>
                <a:latin typeface="Arial"/>
              </a:rPr>
              <a:t>Replace all the lines that says “## PUT YOUR CODE HERE ##” within the functions “gpioSetup()” and getPushButtonVal()”.</a:t>
            </a:r>
            <a:endParaRPr/>
          </a:p>
          <a:p>
            <a:pPr>
              <a:lnSpc>
                <a:spcPct val="100000"/>
              </a:lnSpc>
              <a:buFont typeface="Arial"/>
              <a:buAutoNum type="arabicPeriod"/>
            </a:pPr>
            <a:r>
              <a:rPr lang="en-US" sz="2400">
                <a:solidFill>
                  <a:srgbClr val="000000"/>
                </a:solidFill>
                <a:latin typeface="Arial"/>
              </a:rPr>
              <a:t>Read the comment to understand what your being asked to do for the lines your writing code for. Your pretty much taking the code you wrote before and adding it here.</a:t>
            </a:r>
            <a:endParaRPr/>
          </a:p>
          <a:p>
            <a:pPr>
              <a:lnSpc>
                <a:spcPct val="100000"/>
              </a:lnSpc>
              <a:buFont typeface="Arial"/>
              <a:buAutoNum type="arabicPeriod"/>
            </a:pPr>
            <a:r>
              <a:rPr lang="en-US" sz="2400">
                <a:solidFill>
                  <a:srgbClr val="000000"/>
                </a:solidFill>
                <a:latin typeface="Arial"/>
              </a:rPr>
              <a:t>Run bopit.py program</a:t>
            </a:r>
            <a:endParaRPr/>
          </a:p>
          <a:p>
            <a:pPr>
              <a:lnSpc>
                <a:spcPct val="100000"/>
              </a:lnSpc>
              <a:buFont typeface="Arial"/>
              <a:buAutoNum type="arabicPeriod"/>
            </a:pPr>
            <a:r>
              <a:rPr lang="en-US" sz="2400">
                <a:solidFill>
                  <a:srgbClr val="000000"/>
                </a:solidFill>
                <a:latin typeface="Arial"/>
              </a:rPr>
              <a:t>Go to </a:t>
            </a:r>
            <a:r>
              <a:rPr lang="en-US" sz="2200" u="sng">
                <a:solidFill>
                  <a:srgbClr val="de0000"/>
                </a:solidFill>
                <a:latin typeface="Arial"/>
              </a:rPr>
              <a:t>http://192.168.7.2:8080/workshop/bopit</a:t>
            </a:r>
            <a:r>
              <a:rPr lang="en-US" sz="2200" u="sng">
                <a:solidFill>
                  <a:srgbClr val="de0000"/>
                </a:solidFill>
                <a:latin typeface="Arial"/>
              </a:rPr>
              <a:t>/</a:t>
            </a:r>
            <a:endParaRPr/>
          </a:p>
          <a:p>
            <a:pPr>
              <a:lnSpc>
                <a:spcPct val="100000"/>
              </a:lnSpc>
              <a:buFont typeface="Arial"/>
              <a:buAutoNum type="arabicPeriod"/>
            </a:pPr>
            <a:r>
              <a:rPr lang="en-US" sz="2200">
                <a:solidFill>
                  <a:srgbClr val="000000"/>
                </a:solidFill>
                <a:latin typeface="Arial"/>
              </a:rPr>
              <a:t>If things are working properly every time it says push it you can use the push button the Beaglebone</a:t>
            </a:r>
            <a:endParaRPr/>
          </a:p>
          <a:p>
            <a:pPr>
              <a:lnSpc>
                <a:spcPct val="100000"/>
              </a:lnSpc>
            </a:pPr>
            <a:endParaRPr/>
          </a:p>
        </p:txBody>
      </p:sp>
      <p:sp>
        <p:nvSpPr>
          <p:cNvPr id="330" name="TextShape 3"/>
          <p:cNvSpPr txBox="1"/>
          <p:nvPr/>
        </p:nvSpPr>
        <p:spPr>
          <a:xfrm>
            <a:off x="7322400" y="6669000"/>
            <a:ext cx="2351880" cy="227160"/>
          </a:xfrm>
          <a:prstGeom prst="rect">
            <a:avLst/>
          </a:prstGeom>
        </p:spPr>
        <p:txBody>
          <a:bodyPr lIns="93960" rIns="93960" tIns="46800" bIns="46800"/>
          <a:p>
            <a:pPr>
              <a:lnSpc>
                <a:spcPct val="100000"/>
              </a:lnSpc>
            </a:pPr>
            <a:fld id="{518C309E-286D-4565-AFCB-E7A647A28583}" type="slidenum">
              <a:rPr lang="en-US" sz="900">
                <a:solidFill>
                  <a:srgbClr val="000000"/>
                </a:solidFill>
                <a:latin typeface="Arial"/>
              </a:rPr>
              <a:t>&lt;number&gt;</a:t>
            </a:fld>
            <a:endParaRPr/>
          </a:p>
        </p:txBody>
      </p:sp>
    </p:spTree>
  </p:cSld>
  <p:timing>
    <p:tnLst>
      <p:par>
        <p:cTn id="67" dur="indefinite" restart="never" nodeType="tmRoot">
          <p:childTnLst>
            <p:seq>
              <p:cTn id="68"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1" name="TextShape 1"/>
          <p:cNvSpPr txBox="1"/>
          <p:nvPr/>
        </p:nvSpPr>
        <p:spPr>
          <a:xfrm>
            <a:off x="255600" y="157680"/>
            <a:ext cx="9324360" cy="897480"/>
          </a:xfrm>
          <a:prstGeom prst="rect">
            <a:avLst/>
          </a:prstGeom>
        </p:spPr>
        <p:txBody>
          <a:bodyPr lIns="93960" rIns="93960" tIns="46800" bIns="46800" anchor="ctr"/>
          <a:p>
            <a:pPr>
              <a:lnSpc>
                <a:spcPct val="100000"/>
              </a:lnSpc>
            </a:pPr>
            <a:r>
              <a:rPr b="1" lang="en-US" sz="3300">
                <a:solidFill>
                  <a:srgbClr val="de0000"/>
                </a:solidFill>
                <a:latin typeface="Arial"/>
              </a:rPr>
              <a:t>Hardware: Potentiometer</a:t>
            </a:r>
            <a:endParaRPr/>
          </a:p>
        </p:txBody>
      </p:sp>
      <p:sp>
        <p:nvSpPr>
          <p:cNvPr id="332" name="TextShape 2"/>
          <p:cNvSpPr txBox="1"/>
          <p:nvPr/>
        </p:nvSpPr>
        <p:spPr>
          <a:xfrm>
            <a:off x="7322400" y="6669000"/>
            <a:ext cx="2351880" cy="227160"/>
          </a:xfrm>
          <a:prstGeom prst="rect">
            <a:avLst/>
          </a:prstGeom>
        </p:spPr>
        <p:txBody>
          <a:bodyPr lIns="93960" rIns="93960" tIns="46800" bIns="46800"/>
          <a:p>
            <a:pPr>
              <a:lnSpc>
                <a:spcPct val="100000"/>
              </a:lnSpc>
            </a:pPr>
            <a:fld id="{08AD3601-68AF-452C-93E4-71BD1FD3438A}" type="slidenum">
              <a:rPr lang="en-US" sz="900">
                <a:solidFill>
                  <a:srgbClr val="000000"/>
                </a:solidFill>
                <a:latin typeface="Arial"/>
              </a:rPr>
              <a:t>&lt;number&gt;</a:t>
            </a:fld>
            <a:endParaRPr/>
          </a:p>
        </p:txBody>
      </p:sp>
      <p:sp>
        <p:nvSpPr>
          <p:cNvPr id="333" name="CustomShape 3"/>
          <p:cNvSpPr/>
          <p:nvPr/>
        </p:nvSpPr>
        <p:spPr>
          <a:xfrm>
            <a:off x="504000" y="1393560"/>
            <a:ext cx="9071280" cy="4384080"/>
          </a:xfrm>
          <a:prstGeom prst="rect">
            <a:avLst/>
          </a:prstGeom>
          <a:noFill/>
          <a:ln>
            <a:noFill/>
          </a:ln>
        </p:spPr>
        <p:txBody>
          <a:bodyPr lIns="0" rIns="0" tIns="0" bIns="0"/>
          <a:p>
            <a:pPr>
              <a:lnSpc>
                <a:spcPct val="100000"/>
              </a:lnSpc>
              <a:buFont typeface="Arial"/>
              <a:buChar char="•"/>
            </a:pPr>
            <a:r>
              <a:rPr lang="en-US" sz="3200">
                <a:solidFill>
                  <a:srgbClr val="000000"/>
                </a:solidFill>
                <a:latin typeface="Arial"/>
              </a:rPr>
              <a:t>What is it:</a:t>
            </a:r>
            <a:endParaRPr/>
          </a:p>
          <a:p>
            <a:pPr lvl="1">
              <a:lnSpc>
                <a:spcPct val="100000"/>
              </a:lnSpc>
              <a:buSzPct val="75000"/>
              <a:buFont typeface="Arial"/>
              <a:buChar char="•"/>
            </a:pPr>
            <a:r>
              <a:rPr lang="en-US" sz="2800">
                <a:solidFill>
                  <a:srgbClr val="000000"/>
                </a:solidFill>
                <a:latin typeface="Arial"/>
              </a:rPr>
              <a:t>Variable Resistor</a:t>
            </a:r>
            <a:endParaRPr/>
          </a:p>
          <a:p>
            <a:pPr lvl="1">
              <a:lnSpc>
                <a:spcPct val="100000"/>
              </a:lnSpc>
              <a:buSzPct val="75000"/>
              <a:buFont typeface="Arial"/>
              <a:buChar char="•"/>
            </a:pPr>
            <a:r>
              <a:rPr lang="en-US" sz="2800">
                <a:solidFill>
                  <a:srgbClr val="000000"/>
                </a:solidFill>
                <a:latin typeface="Arial"/>
              </a:rPr>
              <a:t>Increase/decrease resistance via knob</a:t>
            </a:r>
            <a:endParaRPr/>
          </a:p>
          <a:p>
            <a:pPr lvl="1">
              <a:lnSpc>
                <a:spcPct val="100000"/>
              </a:lnSpc>
              <a:buSzPct val="75000"/>
              <a:buFont typeface="Arial"/>
              <a:buChar char="•"/>
            </a:pPr>
            <a:r>
              <a:rPr lang="en-US" sz="2800">
                <a:solidFill>
                  <a:srgbClr val="000000"/>
                </a:solidFill>
                <a:latin typeface="Arial"/>
              </a:rPr>
              <a:t>Can be used as a voltage divider</a:t>
            </a:r>
            <a:endParaRPr/>
          </a:p>
          <a:p>
            <a:pPr lvl="2">
              <a:lnSpc>
                <a:spcPct val="100000"/>
              </a:lnSpc>
              <a:buSzPct val="45000"/>
              <a:buFont typeface="Arial"/>
              <a:buChar char="•"/>
            </a:pPr>
            <a:r>
              <a:rPr lang="en-US" sz="2300">
                <a:solidFill>
                  <a:srgbClr val="000000"/>
                </a:solidFill>
                <a:latin typeface="Arial"/>
              </a:rPr>
              <a:t>Middle pin is output of divider</a:t>
            </a:r>
            <a:endParaRPr/>
          </a:p>
        </p:txBody>
      </p:sp>
      <p:pic>
        <p:nvPicPr>
          <p:cNvPr id="334" name="Picture 5" descr=""/>
          <p:cNvPicPr/>
          <p:nvPr/>
        </p:nvPicPr>
        <p:blipFill>
          <a:blip r:embed="rId1"/>
          <a:stretch>
            <a:fillRect/>
          </a:stretch>
        </p:blipFill>
        <p:spPr>
          <a:xfrm>
            <a:off x="6400800" y="4937760"/>
            <a:ext cx="1828440" cy="1828440"/>
          </a:xfrm>
          <a:prstGeom prst="rect">
            <a:avLst/>
          </a:prstGeom>
          <a:ln>
            <a:noFill/>
          </a:ln>
        </p:spPr>
      </p:pic>
      <p:pic>
        <p:nvPicPr>
          <p:cNvPr id="335" name="Picture 6" descr=""/>
          <p:cNvPicPr/>
          <p:nvPr/>
        </p:nvPicPr>
        <p:blipFill>
          <a:blip r:embed="rId2"/>
          <a:stretch>
            <a:fillRect/>
          </a:stretch>
        </p:blipFill>
        <p:spPr>
          <a:xfrm>
            <a:off x="3840480" y="4937760"/>
            <a:ext cx="1580400" cy="1647000"/>
          </a:xfrm>
          <a:prstGeom prst="rect">
            <a:avLst/>
          </a:prstGeom>
          <a:ln>
            <a:noFill/>
          </a:ln>
        </p:spPr>
      </p:pic>
      <p:pic>
        <p:nvPicPr>
          <p:cNvPr id="336" name="Picture 7" descr=""/>
          <p:cNvPicPr/>
          <p:nvPr/>
        </p:nvPicPr>
        <p:blipFill>
          <a:blip r:embed="rId3"/>
          <a:stretch>
            <a:fillRect/>
          </a:stretch>
        </p:blipFill>
        <p:spPr>
          <a:xfrm>
            <a:off x="3777480" y="2692440"/>
            <a:ext cx="2075760" cy="1647000"/>
          </a:xfrm>
          <a:prstGeom prst="rect">
            <a:avLst/>
          </a:prstGeom>
          <a:ln>
            <a:noFill/>
          </a:ln>
        </p:spPr>
      </p:pic>
      <p:pic>
        <p:nvPicPr>
          <p:cNvPr id="337" name="Picture 8" descr=""/>
          <p:cNvPicPr/>
          <p:nvPr/>
        </p:nvPicPr>
        <p:blipFill>
          <a:blip r:embed="rId4"/>
          <a:stretch>
            <a:fillRect/>
          </a:stretch>
        </p:blipFill>
        <p:spPr>
          <a:xfrm>
            <a:off x="3777480" y="2532240"/>
            <a:ext cx="2075760" cy="1647000"/>
          </a:xfrm>
          <a:prstGeom prst="rect">
            <a:avLst/>
          </a:prstGeom>
          <a:ln>
            <a:noFill/>
          </a:ln>
        </p:spPr>
      </p:pic>
      <p:pic>
        <p:nvPicPr>
          <p:cNvPr id="338" name="Picture 9" descr=""/>
          <p:cNvPicPr/>
          <p:nvPr/>
        </p:nvPicPr>
        <p:blipFill>
          <a:blip r:embed="rId5"/>
          <a:stretch>
            <a:fillRect/>
          </a:stretch>
        </p:blipFill>
        <p:spPr>
          <a:xfrm>
            <a:off x="731520" y="5027760"/>
            <a:ext cx="2075760" cy="1647000"/>
          </a:xfrm>
          <a:prstGeom prst="rect">
            <a:avLst/>
          </a:prstGeom>
          <a:ln>
            <a:noFill/>
          </a:ln>
        </p:spPr>
      </p:pic>
    </p:spTree>
  </p:cSld>
  <p:timing>
    <p:tnLst>
      <p:par>
        <p:cTn id="69" dur="indefinite" restart="never" nodeType="tmRoot">
          <p:childTnLst>
            <p:seq>
              <p:cTn id="70"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9" name="TextShape 1"/>
          <p:cNvSpPr txBox="1"/>
          <p:nvPr/>
        </p:nvSpPr>
        <p:spPr>
          <a:xfrm>
            <a:off x="163440" y="157680"/>
            <a:ext cx="9600840" cy="897480"/>
          </a:xfrm>
          <a:prstGeom prst="rect">
            <a:avLst/>
          </a:prstGeom>
        </p:spPr>
        <p:txBody>
          <a:bodyPr lIns="93960" rIns="93960" tIns="46800" bIns="46800" anchor="ctr"/>
          <a:p>
            <a:pPr>
              <a:lnSpc>
                <a:spcPct val="100000"/>
              </a:lnSpc>
            </a:pPr>
            <a:r>
              <a:rPr b="1" lang="en-US" sz="3300">
                <a:solidFill>
                  <a:srgbClr val="de0000"/>
                </a:solidFill>
                <a:latin typeface="Arial"/>
              </a:rPr>
              <a:t>Peripheral – Analog to Digital Converter (ADC)</a:t>
            </a:r>
            <a:endParaRPr/>
          </a:p>
        </p:txBody>
      </p:sp>
      <p:sp>
        <p:nvSpPr>
          <p:cNvPr id="340" name="TextShape 2"/>
          <p:cNvSpPr txBox="1"/>
          <p:nvPr/>
        </p:nvSpPr>
        <p:spPr>
          <a:xfrm>
            <a:off x="367560" y="1155600"/>
            <a:ext cx="9334800" cy="5451480"/>
          </a:xfrm>
          <a:prstGeom prst="rect">
            <a:avLst/>
          </a:prstGeom>
        </p:spPr>
        <p:txBody>
          <a:bodyPr lIns="93960" rIns="93960" tIns="46800" bIns="46800"/>
          <a:p>
            <a:endParaRPr/>
          </a:p>
        </p:txBody>
      </p:sp>
      <p:sp>
        <p:nvSpPr>
          <p:cNvPr id="341" name="TextShape 3"/>
          <p:cNvSpPr txBox="1"/>
          <p:nvPr/>
        </p:nvSpPr>
        <p:spPr>
          <a:xfrm>
            <a:off x="7322400" y="6669000"/>
            <a:ext cx="2351880" cy="227160"/>
          </a:xfrm>
          <a:prstGeom prst="rect">
            <a:avLst/>
          </a:prstGeom>
        </p:spPr>
        <p:txBody>
          <a:bodyPr lIns="93960" rIns="93960" tIns="46800" bIns="46800"/>
          <a:p>
            <a:pPr>
              <a:lnSpc>
                <a:spcPct val="100000"/>
              </a:lnSpc>
            </a:pPr>
            <a:fld id="{5029059B-9F96-4E3A-B804-DADEA97BB5C5}" type="slidenum">
              <a:rPr lang="en-US" sz="900">
                <a:solidFill>
                  <a:srgbClr val="000000"/>
                </a:solidFill>
                <a:latin typeface="Arial"/>
              </a:rPr>
              <a:t>&lt;number&gt;</a:t>
            </a:fld>
            <a:endParaRPr/>
          </a:p>
        </p:txBody>
      </p:sp>
      <p:sp>
        <p:nvSpPr>
          <p:cNvPr id="342" name="CustomShape 4"/>
          <p:cNvSpPr/>
          <p:nvPr/>
        </p:nvSpPr>
        <p:spPr>
          <a:xfrm>
            <a:off x="504000" y="1769040"/>
            <a:ext cx="9071280" cy="4384080"/>
          </a:xfrm>
          <a:prstGeom prst="rect">
            <a:avLst/>
          </a:prstGeom>
          <a:noFill/>
          <a:ln>
            <a:noFill/>
          </a:ln>
        </p:spPr>
        <p:txBody>
          <a:bodyPr lIns="0" rIns="0" tIns="0" bIns="0"/>
          <a:p>
            <a:pPr>
              <a:lnSpc>
                <a:spcPct val="100000"/>
              </a:lnSpc>
              <a:buFont typeface="Arial"/>
              <a:buChar char="•"/>
            </a:pPr>
            <a:r>
              <a:rPr lang="en-US" sz="3200">
                <a:solidFill>
                  <a:srgbClr val="000000"/>
                </a:solidFill>
                <a:latin typeface="Arial"/>
              </a:rPr>
              <a:t>Purpose</a:t>
            </a:r>
            <a:endParaRPr/>
          </a:p>
          <a:p>
            <a:pPr lvl="1">
              <a:lnSpc>
                <a:spcPct val="100000"/>
              </a:lnSpc>
              <a:buFont typeface="Arial"/>
              <a:buChar char="•"/>
            </a:pPr>
            <a:r>
              <a:rPr lang="en-US" sz="2800">
                <a:solidFill>
                  <a:srgbClr val="000000"/>
                </a:solidFill>
                <a:latin typeface="Arial"/>
              </a:rPr>
              <a:t>Converts analog voltage to digital value</a:t>
            </a:r>
            <a:endParaRPr/>
          </a:p>
          <a:p>
            <a:pPr lvl="1">
              <a:lnSpc>
                <a:spcPct val="100000"/>
              </a:lnSpc>
              <a:buFont typeface="Arial"/>
              <a:buChar char="•"/>
            </a:pPr>
            <a:r>
              <a:rPr lang="en-US" sz="2800">
                <a:solidFill>
                  <a:srgbClr val="000000"/>
                </a:solidFill>
                <a:latin typeface="Arial"/>
              </a:rPr>
              <a:t>Useful for sensors that output voltage only</a:t>
            </a:r>
            <a:endParaRPr/>
          </a:p>
          <a:p>
            <a:pPr>
              <a:lnSpc>
                <a:spcPct val="100000"/>
              </a:lnSpc>
              <a:buFont typeface="Arial"/>
              <a:buChar char="•"/>
            </a:pPr>
            <a:r>
              <a:rPr lang="en-US" sz="3200">
                <a:solidFill>
                  <a:srgbClr val="000000"/>
                </a:solidFill>
                <a:latin typeface="Arial"/>
              </a:rPr>
              <a:t>Beaglebone Black's ADC is a 12 bit ADC:</a:t>
            </a:r>
            <a:endParaRPr/>
          </a:p>
          <a:p>
            <a:pPr lvl="1">
              <a:lnSpc>
                <a:spcPct val="100000"/>
              </a:lnSpc>
              <a:buFont typeface="Arial"/>
              <a:buChar char="•"/>
            </a:pPr>
            <a:r>
              <a:rPr lang="en-US" sz="2800">
                <a:solidFill>
                  <a:srgbClr val="000000"/>
                </a:solidFill>
                <a:latin typeface="Arial"/>
              </a:rPr>
              <a:t>Digital Value Range</a:t>
            </a:r>
            <a:endParaRPr/>
          </a:p>
          <a:p>
            <a:pPr lvl="2">
              <a:lnSpc>
                <a:spcPct val="100000"/>
              </a:lnSpc>
              <a:buFont typeface="Arial"/>
              <a:buChar char="•"/>
            </a:pPr>
            <a:r>
              <a:rPr lang="en-US" sz="2300">
                <a:solidFill>
                  <a:srgbClr val="000000"/>
                </a:solidFill>
                <a:latin typeface="Arial"/>
              </a:rPr>
              <a:t>0 – 4095</a:t>
            </a:r>
            <a:endParaRPr/>
          </a:p>
          <a:p>
            <a:pPr lvl="1">
              <a:lnSpc>
                <a:spcPct val="100000"/>
              </a:lnSpc>
              <a:buFont typeface="Arial"/>
              <a:buChar char="•"/>
            </a:pPr>
            <a:r>
              <a:rPr lang="en-US" sz="2800">
                <a:solidFill>
                  <a:srgbClr val="000000"/>
                </a:solidFill>
                <a:latin typeface="Arial"/>
              </a:rPr>
              <a:t>Max support input voltage:</a:t>
            </a:r>
            <a:endParaRPr/>
          </a:p>
          <a:p>
            <a:pPr lvl="2">
              <a:lnSpc>
                <a:spcPct val="100000"/>
              </a:lnSpc>
              <a:buFont typeface="Arial"/>
              <a:buChar char="•"/>
            </a:pPr>
            <a:r>
              <a:rPr lang="en-US" sz="2300">
                <a:solidFill>
                  <a:srgbClr val="000000"/>
                </a:solidFill>
                <a:latin typeface="Arial"/>
              </a:rPr>
              <a:t>1.8 V</a:t>
            </a:r>
            <a:endParaRPr/>
          </a:p>
        </p:txBody>
      </p:sp>
      <p:pic>
        <p:nvPicPr>
          <p:cNvPr id="343" name="Picture 5" descr=""/>
          <p:cNvPicPr/>
          <p:nvPr/>
        </p:nvPicPr>
        <p:blipFill>
          <a:blip r:embed="rId1"/>
          <a:stretch>
            <a:fillRect/>
          </a:stretch>
        </p:blipFill>
        <p:spPr>
          <a:xfrm>
            <a:off x="5524920" y="4389120"/>
            <a:ext cx="3618720" cy="1142280"/>
          </a:xfrm>
          <a:prstGeom prst="rect">
            <a:avLst/>
          </a:prstGeom>
          <a:ln>
            <a:noFill/>
          </a:ln>
        </p:spPr>
      </p:pic>
    </p:spTree>
  </p:cSld>
  <p:timing>
    <p:tnLst>
      <p:par>
        <p:cTn id="71" dur="indefinite" restart="never" nodeType="tmRoot">
          <p:childTnLst>
            <p:seq>
              <p:cTn id="72"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4" name="TextShape 1"/>
          <p:cNvSpPr txBox="1"/>
          <p:nvPr/>
        </p:nvSpPr>
        <p:spPr>
          <a:xfrm>
            <a:off x="255600" y="157680"/>
            <a:ext cx="9324360" cy="897480"/>
          </a:xfrm>
          <a:prstGeom prst="rect">
            <a:avLst/>
          </a:prstGeom>
        </p:spPr>
        <p:txBody>
          <a:bodyPr lIns="93960" rIns="93960" tIns="46800" bIns="46800" anchor="ctr"/>
          <a:p>
            <a:pPr>
              <a:lnSpc>
                <a:spcPct val="100000"/>
              </a:lnSpc>
            </a:pPr>
            <a:r>
              <a:rPr b="1" lang="en-US" sz="3300">
                <a:solidFill>
                  <a:srgbClr val="de0000"/>
                </a:solidFill>
                <a:latin typeface="Arial"/>
              </a:rPr>
              <a:t>Adafruit Library – ADC</a:t>
            </a:r>
            <a:endParaRPr/>
          </a:p>
        </p:txBody>
      </p:sp>
      <p:sp>
        <p:nvSpPr>
          <p:cNvPr id="345" name="TextShape 2"/>
          <p:cNvSpPr txBox="1"/>
          <p:nvPr/>
        </p:nvSpPr>
        <p:spPr>
          <a:xfrm>
            <a:off x="7322400" y="6669000"/>
            <a:ext cx="2351880" cy="227160"/>
          </a:xfrm>
          <a:prstGeom prst="rect">
            <a:avLst/>
          </a:prstGeom>
        </p:spPr>
        <p:txBody>
          <a:bodyPr lIns="93960" rIns="93960" tIns="46800" bIns="46800"/>
          <a:p>
            <a:pPr>
              <a:lnSpc>
                <a:spcPct val="100000"/>
              </a:lnSpc>
            </a:pPr>
            <a:fld id="{5699E4EF-4A49-4936-AAE7-B94E4FA9B136}" type="slidenum">
              <a:rPr lang="en-US" sz="900">
                <a:solidFill>
                  <a:srgbClr val="000000"/>
                </a:solidFill>
                <a:latin typeface="Arial"/>
              </a:rPr>
              <a:t>&lt;number&gt;</a:t>
            </a:fld>
            <a:endParaRPr/>
          </a:p>
        </p:txBody>
      </p:sp>
      <p:sp>
        <p:nvSpPr>
          <p:cNvPr id="346" name="CustomShape 3"/>
          <p:cNvSpPr/>
          <p:nvPr/>
        </p:nvSpPr>
        <p:spPr>
          <a:xfrm>
            <a:off x="392040" y="1112760"/>
            <a:ext cx="9071280" cy="4384080"/>
          </a:xfrm>
          <a:prstGeom prst="rect">
            <a:avLst/>
          </a:prstGeom>
          <a:noFill/>
          <a:ln>
            <a:noFill/>
          </a:ln>
        </p:spPr>
        <p:txBody>
          <a:bodyPr lIns="0" rIns="0" tIns="0" bIns="0"/>
          <a:p>
            <a:pPr>
              <a:lnSpc>
                <a:spcPct val="100000"/>
              </a:lnSpc>
            </a:pPr>
            <a:r>
              <a:rPr lang="en-US" sz="3200">
                <a:solidFill>
                  <a:srgbClr val="000000"/>
                </a:solidFill>
                <a:latin typeface="Arial"/>
              </a:rPr>
              <a:t>Including/Import</a:t>
            </a:r>
            <a:endParaRPr/>
          </a:p>
          <a:p>
            <a:pPr>
              <a:lnSpc>
                <a:spcPct val="100000"/>
              </a:lnSpc>
            </a:pPr>
            <a:endParaRPr/>
          </a:p>
          <a:p>
            <a:pPr>
              <a:lnSpc>
                <a:spcPct val="100000"/>
              </a:lnSpc>
            </a:pPr>
            <a:r>
              <a:rPr lang="en-US" sz="2000">
                <a:solidFill>
                  <a:srgbClr val="000000"/>
                </a:solidFill>
                <a:latin typeface="Arial"/>
              </a:rPr>
              <a:t>import Adafruit_BBIO.ADC as ADC</a:t>
            </a:r>
            <a:endParaRPr/>
          </a:p>
          <a:p>
            <a:pPr>
              <a:lnSpc>
                <a:spcPct val="100000"/>
              </a:lnSpc>
            </a:pPr>
            <a:endParaRPr/>
          </a:p>
          <a:p>
            <a:pPr>
              <a:lnSpc>
                <a:spcPct val="100000"/>
              </a:lnSpc>
            </a:pPr>
            <a:r>
              <a:rPr lang="en-US" sz="3200">
                <a:solidFill>
                  <a:srgbClr val="000000"/>
                </a:solidFill>
                <a:latin typeface="Arial"/>
              </a:rPr>
              <a:t>Configuration</a:t>
            </a:r>
            <a:r>
              <a:rPr lang="en-US" sz="2800">
                <a:solidFill>
                  <a:srgbClr val="000000"/>
                </a:solidFill>
                <a:latin typeface="Arial"/>
              </a:rPr>
              <a:t>:</a:t>
            </a:r>
            <a:endParaRPr/>
          </a:p>
          <a:p>
            <a:pPr>
              <a:lnSpc>
                <a:spcPct val="100000"/>
              </a:lnSpc>
            </a:pPr>
            <a:endParaRPr/>
          </a:p>
          <a:p>
            <a:pPr>
              <a:lnSpc>
                <a:spcPct val="100000"/>
              </a:lnSpc>
            </a:pPr>
            <a:r>
              <a:rPr lang="en-US" sz="2000">
                <a:solidFill>
                  <a:srgbClr val="000000"/>
                </a:solidFill>
                <a:latin typeface="Arial"/>
              </a:rPr>
              <a:t>ADC.setup()</a:t>
            </a:r>
            <a:endParaRPr/>
          </a:p>
          <a:p>
            <a:pPr>
              <a:lnSpc>
                <a:spcPct val="100000"/>
              </a:lnSpc>
            </a:pPr>
            <a:endParaRPr/>
          </a:p>
          <a:p>
            <a:pPr>
              <a:lnSpc>
                <a:spcPct val="100000"/>
              </a:lnSpc>
            </a:pPr>
            <a:r>
              <a:rPr lang="en-US" sz="3200">
                <a:solidFill>
                  <a:srgbClr val="000000"/>
                </a:solidFill>
                <a:latin typeface="Arial"/>
              </a:rPr>
              <a:t>Usage:</a:t>
            </a:r>
            <a:endParaRPr/>
          </a:p>
          <a:p>
            <a:pPr>
              <a:lnSpc>
                <a:spcPct val="100000"/>
              </a:lnSpc>
            </a:pPr>
            <a:endParaRPr/>
          </a:p>
          <a:p>
            <a:pPr>
              <a:lnSpc>
                <a:spcPct val="100000"/>
              </a:lnSpc>
            </a:pPr>
            <a:r>
              <a:rPr lang="en-US" sz="2300">
                <a:solidFill>
                  <a:srgbClr val="000000"/>
                </a:solidFill>
                <a:latin typeface="Arial"/>
              </a:rPr>
              <a:t>ADC.read(“&lt;PIN_NAME&gt;”)</a:t>
            </a:r>
            <a:endParaRPr/>
          </a:p>
          <a:p>
            <a:pPr>
              <a:lnSpc>
                <a:spcPct val="100000"/>
              </a:lnSpc>
            </a:pPr>
            <a:r>
              <a:rPr lang="en-US" sz="2300">
                <a:solidFill>
                  <a:srgbClr val="000000"/>
                </a:solidFill>
                <a:latin typeface="Arial"/>
              </a:rPr>
              <a:t>	</a:t>
            </a:r>
            <a:r>
              <a:rPr lang="en-US" sz="2300">
                <a:solidFill>
                  <a:srgbClr val="000000"/>
                </a:solidFill>
                <a:latin typeface="Arial"/>
              </a:rPr>
              <a:t>Returns a decimal value from 0.0 – 1.0</a:t>
            </a:r>
            <a:endParaRPr/>
          </a:p>
          <a:p>
            <a:pPr>
              <a:lnSpc>
                <a:spcPct val="100000"/>
              </a:lnSpc>
            </a:pPr>
            <a:endParaRPr/>
          </a:p>
          <a:p>
            <a:pPr>
              <a:lnSpc>
                <a:spcPct val="100000"/>
              </a:lnSpc>
            </a:pPr>
            <a:r>
              <a:rPr lang="en-US" sz="2300">
                <a:solidFill>
                  <a:srgbClr val="000000"/>
                </a:solidFill>
                <a:latin typeface="Arial"/>
              </a:rPr>
              <a:t>ADC.read_raw(“&lt;PIN_NAME&gt;”)</a:t>
            </a:r>
            <a:endParaRPr/>
          </a:p>
          <a:p>
            <a:pPr>
              <a:lnSpc>
                <a:spcPct val="100000"/>
              </a:lnSpc>
            </a:pPr>
            <a:r>
              <a:rPr lang="en-US" sz="2300">
                <a:solidFill>
                  <a:srgbClr val="000000"/>
                </a:solidFill>
                <a:latin typeface="Arial"/>
              </a:rPr>
              <a:t>	</a:t>
            </a:r>
            <a:r>
              <a:rPr lang="en-US" sz="2300">
                <a:solidFill>
                  <a:srgbClr val="000000"/>
                </a:solidFill>
                <a:latin typeface="Arial"/>
              </a:rPr>
              <a:t>Returns a digital value from 0 - 4095</a:t>
            </a:r>
            <a:endParaRPr/>
          </a:p>
        </p:txBody>
      </p:sp>
    </p:spTree>
  </p:cSld>
  <p:timing>
    <p:tnLst>
      <p:par>
        <p:cTn id="73" dur="indefinite" restart="never" nodeType="tmRoot">
          <p:childTnLst>
            <p:seq>
              <p:cTn id="74"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7" name="TextShape 1"/>
          <p:cNvSpPr txBox="1"/>
          <p:nvPr/>
        </p:nvSpPr>
        <p:spPr>
          <a:xfrm>
            <a:off x="255600" y="157680"/>
            <a:ext cx="9324360" cy="897480"/>
          </a:xfrm>
          <a:prstGeom prst="rect">
            <a:avLst/>
          </a:prstGeom>
        </p:spPr>
        <p:txBody>
          <a:bodyPr lIns="93960" rIns="93960" tIns="46800" bIns="46800" anchor="ctr"/>
          <a:p>
            <a:pPr>
              <a:lnSpc>
                <a:spcPct val="100000"/>
              </a:lnSpc>
            </a:pPr>
            <a:r>
              <a:rPr b="1" lang="en-US" sz="3300">
                <a:solidFill>
                  <a:srgbClr val="de0000"/>
                </a:solidFill>
                <a:latin typeface="Arial"/>
              </a:rPr>
              <a:t>Task 8 – Read Potentiometer </a:t>
            </a:r>
            <a:endParaRPr/>
          </a:p>
        </p:txBody>
      </p:sp>
      <p:sp>
        <p:nvSpPr>
          <p:cNvPr id="348" name="CustomShape 2"/>
          <p:cNvSpPr/>
          <p:nvPr/>
        </p:nvSpPr>
        <p:spPr>
          <a:xfrm>
            <a:off x="163440" y="1004040"/>
            <a:ext cx="9753120" cy="4384080"/>
          </a:xfrm>
          <a:prstGeom prst="rect">
            <a:avLst/>
          </a:prstGeom>
          <a:noFill/>
          <a:ln>
            <a:noFill/>
          </a:ln>
        </p:spPr>
        <p:txBody>
          <a:bodyPr lIns="0" rIns="0" tIns="0" bIns="0"/>
          <a:p>
            <a:pPr>
              <a:lnSpc>
                <a:spcPct val="100000"/>
              </a:lnSpc>
            </a:pPr>
            <a:r>
              <a:rPr lang="en-US" sz="2000">
                <a:solidFill>
                  <a:srgbClr val="000000"/>
                </a:solidFill>
                <a:latin typeface="Arial"/>
              </a:rPr>
              <a:t>Goal: Print the voltage being read by the potentiometer</a:t>
            </a:r>
            <a:endParaRPr/>
          </a:p>
          <a:p>
            <a:pPr>
              <a:lnSpc>
                <a:spcPct val="100000"/>
              </a:lnSpc>
            </a:pPr>
            <a:endParaRPr/>
          </a:p>
          <a:p>
            <a:pPr>
              <a:lnSpc>
                <a:spcPct val="100000"/>
              </a:lnSpc>
              <a:buFont typeface="Arial"/>
              <a:buAutoNum type="arabicPeriod"/>
            </a:pPr>
            <a:r>
              <a:rPr lang="en-US" sz="2000">
                <a:solidFill>
                  <a:srgbClr val="000000"/>
                </a:solidFill>
                <a:latin typeface="Arial"/>
              </a:rPr>
              <a:t>Open adc.py file that you previously loaded into Cloud 9.</a:t>
            </a:r>
            <a:endParaRPr/>
          </a:p>
          <a:p>
            <a:pPr>
              <a:lnSpc>
                <a:spcPct val="100000"/>
              </a:lnSpc>
              <a:buFont typeface="Arial"/>
              <a:buAutoNum type="arabicPeriod"/>
            </a:pPr>
            <a:r>
              <a:rPr lang="en-US" sz="2000">
                <a:solidFill>
                  <a:srgbClr val="000000"/>
                </a:solidFill>
                <a:latin typeface="Arial"/>
              </a:rPr>
              <a:t>Replace all the lines that says ## PUT YOUR CODE HERE ## with your code</a:t>
            </a:r>
            <a:endParaRPr/>
          </a:p>
          <a:p>
            <a:pPr>
              <a:lnSpc>
                <a:spcPct val="100000"/>
              </a:lnSpc>
              <a:buFont typeface="Arial"/>
              <a:buAutoNum type="arabicPeriod"/>
            </a:pPr>
            <a:r>
              <a:rPr lang="en-US" sz="2000">
                <a:solidFill>
                  <a:srgbClr val="000000"/>
                </a:solidFill>
                <a:latin typeface="Arial"/>
              </a:rPr>
              <a:t>Read the comment to understand what your being asked to do for the lines your writing code for</a:t>
            </a:r>
            <a:endParaRPr/>
          </a:p>
          <a:p>
            <a:pPr>
              <a:lnSpc>
                <a:spcPct val="100000"/>
              </a:lnSpc>
              <a:buFont typeface="Arial"/>
              <a:buAutoNum type="arabicPeriod"/>
            </a:pPr>
            <a:r>
              <a:rPr lang="en-US" sz="2000">
                <a:solidFill>
                  <a:srgbClr val="000000"/>
                </a:solidFill>
                <a:latin typeface="Arial"/>
              </a:rPr>
              <a:t>Use the information I provided in the previous slides to do this</a:t>
            </a:r>
            <a:endParaRPr/>
          </a:p>
          <a:p>
            <a:pPr>
              <a:lnSpc>
                <a:spcPct val="100000"/>
              </a:lnSpc>
              <a:buFont typeface="Arial"/>
              <a:buAutoNum type="arabicPeriod"/>
            </a:pPr>
            <a:r>
              <a:rPr lang="en-US" sz="2000">
                <a:solidFill>
                  <a:srgbClr val="000000"/>
                </a:solidFill>
                <a:latin typeface="Arial"/>
              </a:rPr>
              <a:t>Run the program and tap the button quickly  to see if you achieve your goal</a:t>
            </a:r>
            <a:endParaRPr/>
          </a:p>
          <a:p>
            <a:pPr>
              <a:lnSpc>
                <a:spcPct val="100000"/>
              </a:lnSpc>
            </a:pPr>
            <a:endParaRPr/>
          </a:p>
          <a:p>
            <a:pPr>
              <a:lnSpc>
                <a:spcPct val="100000"/>
              </a:lnSpc>
            </a:pPr>
            <a:r>
              <a:rPr lang="en-US" sz="2300">
                <a:solidFill>
                  <a:srgbClr val="000000"/>
                </a:solidFill>
                <a:latin typeface="Arial"/>
              </a:rPr>
              <a:t>Remember:</a:t>
            </a:r>
            <a:endParaRPr/>
          </a:p>
          <a:p>
            <a:pPr>
              <a:lnSpc>
                <a:spcPct val="100000"/>
              </a:lnSpc>
            </a:pPr>
            <a:endParaRPr/>
          </a:p>
          <a:p>
            <a:pPr>
              <a:lnSpc>
                <a:spcPct val="100000"/>
              </a:lnSpc>
            </a:pPr>
            <a:endParaRPr/>
          </a:p>
          <a:p>
            <a:pPr>
              <a:lnSpc>
                <a:spcPct val="100000"/>
              </a:lnSpc>
            </a:pPr>
            <a:endParaRPr/>
          </a:p>
          <a:p>
            <a:pPr>
              <a:lnSpc>
                <a:spcPct val="100000"/>
              </a:lnSpc>
            </a:pPr>
            <a:endParaRPr/>
          </a:p>
        </p:txBody>
      </p:sp>
      <p:pic>
        <p:nvPicPr>
          <p:cNvPr id="349" name="Picture 2" descr=""/>
          <p:cNvPicPr/>
          <p:nvPr/>
        </p:nvPicPr>
        <p:blipFill>
          <a:blip r:embed="rId1"/>
          <a:stretch>
            <a:fillRect/>
          </a:stretch>
        </p:blipFill>
        <p:spPr>
          <a:xfrm>
            <a:off x="3059280" y="4139640"/>
            <a:ext cx="3554280" cy="1447560"/>
          </a:xfrm>
          <a:prstGeom prst="rect">
            <a:avLst/>
          </a:prstGeom>
          <a:ln>
            <a:noFill/>
          </a:ln>
        </p:spPr>
      </p:pic>
      <p:sp>
        <p:nvSpPr>
          <p:cNvPr id="350" name="CustomShape 3"/>
          <p:cNvSpPr/>
          <p:nvPr/>
        </p:nvSpPr>
        <p:spPr>
          <a:xfrm>
            <a:off x="4415760" y="5759280"/>
            <a:ext cx="880560" cy="381240"/>
          </a:xfrm>
          <a:prstGeom prst="rect">
            <a:avLst/>
          </a:prstGeom>
          <a:noFill/>
          <a:ln>
            <a:noFill/>
          </a:ln>
        </p:spPr>
        <p:txBody>
          <a:bodyPr wrap="none"/>
          <a:p>
            <a:pPr>
              <a:lnSpc>
                <a:spcPct val="100000"/>
              </a:lnSpc>
            </a:pPr>
            <a:r>
              <a:rPr lang="en-US" sz="1900">
                <a:solidFill>
                  <a:srgbClr val="000000"/>
                </a:solidFill>
                <a:latin typeface="Arial"/>
              </a:rPr>
              <a:t>P9_36</a:t>
            </a:r>
            <a:endParaRPr/>
          </a:p>
        </p:txBody>
      </p:sp>
    </p:spTree>
  </p:cSld>
  <p:timing>
    <p:tnLst>
      <p:par>
        <p:cTn id="75" dur="indefinite" restart="never" nodeType="tmRoot">
          <p:childTnLst>
            <p:seq>
              <p:cTn id="76"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1" name="TextShape 1"/>
          <p:cNvSpPr txBox="1"/>
          <p:nvPr/>
        </p:nvSpPr>
        <p:spPr>
          <a:xfrm>
            <a:off x="255600" y="157680"/>
            <a:ext cx="9324360" cy="897480"/>
          </a:xfrm>
          <a:prstGeom prst="rect">
            <a:avLst/>
          </a:prstGeom>
        </p:spPr>
        <p:txBody>
          <a:bodyPr lIns="93960" rIns="93960" tIns="46800" bIns="46800" anchor="ctr"/>
          <a:p>
            <a:pPr>
              <a:lnSpc>
                <a:spcPct val="100000"/>
              </a:lnSpc>
            </a:pPr>
            <a:r>
              <a:rPr b="1" lang="en-US" sz="3300">
                <a:solidFill>
                  <a:srgbClr val="de0000"/>
                </a:solidFill>
                <a:latin typeface="Arial"/>
              </a:rPr>
              <a:t>Task 8 – Read Potentiometer Solution</a:t>
            </a:r>
            <a:endParaRPr/>
          </a:p>
        </p:txBody>
      </p:sp>
      <p:sp>
        <p:nvSpPr>
          <p:cNvPr id="352" name="TextShape 2"/>
          <p:cNvSpPr txBox="1"/>
          <p:nvPr/>
        </p:nvSpPr>
        <p:spPr>
          <a:xfrm>
            <a:off x="367560" y="1155600"/>
            <a:ext cx="9334800" cy="5451480"/>
          </a:xfrm>
          <a:prstGeom prst="rect">
            <a:avLst/>
          </a:prstGeom>
        </p:spPr>
        <p:txBody>
          <a:bodyPr lIns="93960" rIns="93960" tIns="46800" bIns="46800"/>
          <a:p>
            <a:endParaRPr/>
          </a:p>
        </p:txBody>
      </p:sp>
      <p:sp>
        <p:nvSpPr>
          <p:cNvPr id="353" name="TextShape 3"/>
          <p:cNvSpPr txBox="1"/>
          <p:nvPr/>
        </p:nvSpPr>
        <p:spPr>
          <a:xfrm>
            <a:off x="7322400" y="6669000"/>
            <a:ext cx="2351880" cy="227160"/>
          </a:xfrm>
          <a:prstGeom prst="rect">
            <a:avLst/>
          </a:prstGeom>
        </p:spPr>
        <p:txBody>
          <a:bodyPr lIns="93960" rIns="93960" tIns="46800" bIns="46800"/>
          <a:p>
            <a:pPr>
              <a:lnSpc>
                <a:spcPct val="100000"/>
              </a:lnSpc>
            </a:pPr>
            <a:fld id="{790AB410-F6BD-4813-A558-1298562BB995}" type="slidenum">
              <a:rPr lang="en-US" sz="900">
                <a:solidFill>
                  <a:srgbClr val="000000"/>
                </a:solidFill>
                <a:latin typeface="Arial"/>
              </a:rPr>
              <a:t>&lt;number&gt;</a:t>
            </a:fld>
            <a:endParaRPr/>
          </a:p>
        </p:txBody>
      </p:sp>
      <p:pic>
        <p:nvPicPr>
          <p:cNvPr id="354" name="Picture 2" descr=""/>
          <p:cNvPicPr/>
          <p:nvPr/>
        </p:nvPicPr>
        <p:blipFill>
          <a:blip r:embed="rId1"/>
          <a:stretch>
            <a:fillRect/>
          </a:stretch>
        </p:blipFill>
        <p:spPr>
          <a:xfrm>
            <a:off x="1405800" y="1329120"/>
            <a:ext cx="7267680" cy="5264280"/>
          </a:xfrm>
          <a:prstGeom prst="rect">
            <a:avLst/>
          </a:prstGeom>
          <a:ln>
            <a:noFill/>
          </a:ln>
        </p:spPr>
      </p:pic>
    </p:spTree>
  </p:cSld>
  <p:timing>
    <p:tnLst>
      <p:par>
        <p:cTn id="77" dur="indefinite" restart="never" nodeType="tmRoot">
          <p:childTnLst>
            <p:seq>
              <p:cTn id="78"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5" name="CustomShape 1"/>
          <p:cNvSpPr/>
          <p:nvPr/>
        </p:nvSpPr>
        <p:spPr>
          <a:xfrm>
            <a:off x="504000" y="301320"/>
            <a:ext cx="9071280" cy="1261800"/>
          </a:xfrm>
          <a:prstGeom prst="rect">
            <a:avLst/>
          </a:prstGeom>
          <a:noFill/>
          <a:ln>
            <a:noFill/>
          </a:ln>
        </p:spPr>
        <p:txBody>
          <a:bodyPr lIns="0" rIns="0" tIns="0" bIns="0" anchor="ctr"/>
          <a:p>
            <a:pPr algn="ctr">
              <a:lnSpc>
                <a:spcPct val="100000"/>
              </a:lnSpc>
            </a:pPr>
            <a:r>
              <a:rPr lang="en-US" sz="4400">
                <a:solidFill>
                  <a:srgbClr val="de0000"/>
                </a:solidFill>
                <a:latin typeface="Arial"/>
              </a:rPr>
              <a:t>P</a:t>
            </a:r>
            <a:r>
              <a:rPr lang="en-US" sz="4400">
                <a:solidFill>
                  <a:srgbClr val="000000"/>
                </a:solidFill>
                <a:latin typeface="Arial"/>
              </a:rPr>
              <a:t>ython</a:t>
            </a:r>
            <a:endParaRPr/>
          </a:p>
        </p:txBody>
      </p:sp>
      <p:sp>
        <p:nvSpPr>
          <p:cNvPr id="136" name="CustomShape 2"/>
          <p:cNvSpPr/>
          <p:nvPr/>
        </p:nvSpPr>
        <p:spPr>
          <a:xfrm>
            <a:off x="504000" y="1769040"/>
            <a:ext cx="9071280" cy="4384080"/>
          </a:xfrm>
          <a:prstGeom prst="rect">
            <a:avLst/>
          </a:prstGeom>
          <a:noFill/>
          <a:ln>
            <a:noFill/>
          </a:ln>
        </p:spPr>
        <p:txBody>
          <a:bodyPr lIns="0" rIns="0" tIns="0" bIns="0"/>
          <a:p>
            <a:pPr>
              <a:lnSpc>
                <a:spcPct val="100000"/>
              </a:lnSpc>
            </a:pPr>
            <a:r>
              <a:rPr lang="en-US" sz="3200">
                <a:solidFill>
                  <a:srgbClr val="000000"/>
                </a:solidFill>
                <a:latin typeface="Arial"/>
              </a:rPr>
              <a:t>If your not family with Python</a:t>
            </a:r>
            <a:endParaRPr/>
          </a:p>
          <a:p>
            <a:pPr lvl="1">
              <a:lnSpc>
                <a:spcPct val="100000"/>
              </a:lnSpc>
              <a:buSzPct val="75000"/>
              <a:buFont typeface="Arial"/>
              <a:buChar char="•"/>
            </a:pPr>
            <a:r>
              <a:rPr lang="en-US" sz="2800">
                <a:solidFill>
                  <a:srgbClr val="000000"/>
                </a:solidFill>
                <a:latin typeface="Arial"/>
              </a:rPr>
              <a:t>Ask a neighbor</a:t>
            </a:r>
            <a:endParaRPr/>
          </a:p>
          <a:p>
            <a:pPr lvl="1">
              <a:lnSpc>
                <a:spcPct val="100000"/>
              </a:lnSpc>
              <a:buSzPct val="75000"/>
              <a:buFont typeface="Arial"/>
              <a:buChar char="•"/>
            </a:pPr>
            <a:r>
              <a:rPr lang="en-US" sz="2800">
                <a:solidFill>
                  <a:srgbClr val="000000"/>
                </a:solidFill>
                <a:latin typeface="Arial"/>
              </a:rPr>
              <a:t>Use a search engine</a:t>
            </a:r>
            <a:endParaRPr/>
          </a:p>
          <a:p>
            <a:pPr lvl="1">
              <a:lnSpc>
                <a:spcPct val="100000"/>
              </a:lnSpc>
              <a:buSzPct val="75000"/>
              <a:buFont typeface="Arial"/>
              <a:buChar char="•"/>
            </a:pPr>
            <a:r>
              <a:rPr lang="en-US" sz="2800">
                <a:solidFill>
                  <a:srgbClr val="000000"/>
                </a:solidFill>
                <a:latin typeface="Arial"/>
              </a:rPr>
              <a:t>Quickly look at: https://goo.gl/SnbG6M</a:t>
            </a:r>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5" name="TextShape 1"/>
          <p:cNvSpPr txBox="1"/>
          <p:nvPr/>
        </p:nvSpPr>
        <p:spPr>
          <a:xfrm>
            <a:off x="255600" y="157680"/>
            <a:ext cx="9324360" cy="897480"/>
          </a:xfrm>
          <a:prstGeom prst="rect">
            <a:avLst/>
          </a:prstGeom>
        </p:spPr>
        <p:txBody>
          <a:bodyPr lIns="93960" rIns="93960" tIns="46800" bIns="46800" anchor="ctr"/>
          <a:p>
            <a:pPr>
              <a:lnSpc>
                <a:spcPct val="100000"/>
              </a:lnSpc>
            </a:pPr>
            <a:r>
              <a:rPr b="1" lang="en-US" sz="3300">
                <a:solidFill>
                  <a:srgbClr val="de0000"/>
                </a:solidFill>
                <a:latin typeface="Arial"/>
              </a:rPr>
              <a:t>Task 9 – Update Bopit to use Potentiometer </a:t>
            </a:r>
            <a:endParaRPr/>
          </a:p>
        </p:txBody>
      </p:sp>
      <p:sp>
        <p:nvSpPr>
          <p:cNvPr id="356" name="TextShape 2"/>
          <p:cNvSpPr txBox="1"/>
          <p:nvPr/>
        </p:nvSpPr>
        <p:spPr>
          <a:xfrm>
            <a:off x="367560" y="1155600"/>
            <a:ext cx="9334800" cy="5451480"/>
          </a:xfrm>
          <a:prstGeom prst="rect">
            <a:avLst/>
          </a:prstGeom>
        </p:spPr>
        <p:txBody>
          <a:bodyPr lIns="93960" rIns="93960" tIns="46800" bIns="46800"/>
          <a:p>
            <a:pPr>
              <a:lnSpc>
                <a:spcPct val="100000"/>
              </a:lnSpc>
              <a:buFont typeface="Arial"/>
              <a:buAutoNum type="arabicPeriod"/>
            </a:pPr>
            <a:r>
              <a:rPr lang="en-US" sz="2400">
                <a:solidFill>
                  <a:srgbClr val="000000"/>
                </a:solidFill>
                <a:latin typeface="Arial"/>
              </a:rPr>
              <a:t>If bopit.py is running make sure you stop it.</a:t>
            </a:r>
            <a:endParaRPr/>
          </a:p>
          <a:p>
            <a:pPr>
              <a:lnSpc>
                <a:spcPct val="100000"/>
              </a:lnSpc>
              <a:buFont typeface="Arial"/>
              <a:buAutoNum type="arabicPeriod"/>
            </a:pPr>
            <a:r>
              <a:rPr lang="en-US" sz="2400">
                <a:solidFill>
                  <a:srgbClr val="000000"/>
                </a:solidFill>
                <a:latin typeface="Arial"/>
              </a:rPr>
              <a:t>Open bopit.py file that you previously loaded into Cloud 9.</a:t>
            </a:r>
            <a:endParaRPr/>
          </a:p>
          <a:p>
            <a:pPr>
              <a:lnSpc>
                <a:spcPct val="100000"/>
              </a:lnSpc>
              <a:buFont typeface="Arial"/>
              <a:buAutoNum type="arabicPeriod"/>
            </a:pPr>
            <a:r>
              <a:rPr lang="en-US" sz="2400">
                <a:solidFill>
                  <a:srgbClr val="000000"/>
                </a:solidFill>
                <a:latin typeface="Arial"/>
              </a:rPr>
              <a:t>Replace all the lines that says “## PUT YOUR CODE HERE ##” within “adcSetup()” and “readPotentiometerVal()” function.</a:t>
            </a:r>
            <a:endParaRPr/>
          </a:p>
          <a:p>
            <a:pPr>
              <a:lnSpc>
                <a:spcPct val="100000"/>
              </a:lnSpc>
              <a:buFont typeface="Arial"/>
              <a:buAutoNum type="arabicPeriod"/>
            </a:pPr>
            <a:r>
              <a:rPr lang="en-US" sz="2400">
                <a:solidFill>
                  <a:srgbClr val="000000"/>
                </a:solidFill>
                <a:latin typeface="Arial"/>
              </a:rPr>
              <a:t>Read the comment to understand what your being asked to do for the lines your writing code for. Your pretty much taking the code you wrote before and adding it here.</a:t>
            </a:r>
            <a:endParaRPr/>
          </a:p>
          <a:p>
            <a:pPr>
              <a:lnSpc>
                <a:spcPct val="100000"/>
              </a:lnSpc>
              <a:buFont typeface="Arial"/>
              <a:buAutoNum type="arabicPeriod"/>
            </a:pPr>
            <a:r>
              <a:rPr lang="en-US" sz="2400">
                <a:solidFill>
                  <a:srgbClr val="000000"/>
                </a:solidFill>
                <a:latin typeface="Arial"/>
              </a:rPr>
              <a:t>Run bopit.py program</a:t>
            </a:r>
            <a:endParaRPr/>
          </a:p>
          <a:p>
            <a:pPr>
              <a:lnSpc>
                <a:spcPct val="100000"/>
              </a:lnSpc>
              <a:buFont typeface="Arial"/>
              <a:buAutoNum type="arabicPeriod"/>
            </a:pPr>
            <a:r>
              <a:rPr lang="en-US" sz="2400">
                <a:solidFill>
                  <a:srgbClr val="000000"/>
                </a:solidFill>
                <a:latin typeface="Arial"/>
              </a:rPr>
              <a:t>Go to </a:t>
            </a:r>
            <a:r>
              <a:rPr lang="en-US" sz="2200" u="sng">
                <a:solidFill>
                  <a:srgbClr val="de0000"/>
                </a:solidFill>
                <a:latin typeface="Arial"/>
              </a:rPr>
              <a:t>http://192.168.7.2:8080/workshop/bopit</a:t>
            </a:r>
            <a:r>
              <a:rPr lang="en-US" sz="2200" u="sng">
                <a:solidFill>
                  <a:srgbClr val="de0000"/>
                </a:solidFill>
                <a:latin typeface="Arial"/>
              </a:rPr>
              <a:t>/</a:t>
            </a:r>
            <a:endParaRPr/>
          </a:p>
          <a:p>
            <a:pPr>
              <a:lnSpc>
                <a:spcPct val="100000"/>
              </a:lnSpc>
              <a:buFont typeface="Arial"/>
              <a:buAutoNum type="arabicPeriod"/>
            </a:pPr>
            <a:r>
              <a:rPr lang="en-US" sz="2200">
                <a:solidFill>
                  <a:srgbClr val="000000"/>
                </a:solidFill>
                <a:latin typeface="Arial"/>
              </a:rPr>
              <a:t>If things are working properly every time it says push it you can use the push button, and when it says twist it you can twist the potentiometer (make sure you twist it by a good amount</a:t>
            </a:r>
            <a:endParaRPr/>
          </a:p>
        </p:txBody>
      </p:sp>
      <p:sp>
        <p:nvSpPr>
          <p:cNvPr id="357" name="TextShape 3"/>
          <p:cNvSpPr txBox="1"/>
          <p:nvPr/>
        </p:nvSpPr>
        <p:spPr>
          <a:xfrm>
            <a:off x="7322400" y="6669000"/>
            <a:ext cx="2351880" cy="227160"/>
          </a:xfrm>
          <a:prstGeom prst="rect">
            <a:avLst/>
          </a:prstGeom>
        </p:spPr>
        <p:txBody>
          <a:bodyPr lIns="93960" rIns="93960" tIns="46800" bIns="46800"/>
          <a:p>
            <a:pPr>
              <a:lnSpc>
                <a:spcPct val="100000"/>
              </a:lnSpc>
            </a:pPr>
            <a:fld id="{23F89BB7-5D7C-4594-9FF7-1488445CDD36}" type="slidenum">
              <a:rPr lang="en-US" sz="900">
                <a:solidFill>
                  <a:srgbClr val="000000"/>
                </a:solidFill>
                <a:latin typeface="Arial"/>
              </a:rPr>
              <a:t>&lt;number&gt;</a:t>
            </a:fld>
            <a:endParaRPr/>
          </a:p>
        </p:txBody>
      </p:sp>
    </p:spTree>
  </p:cSld>
  <p:timing>
    <p:tnLst>
      <p:par>
        <p:cTn id="79" dur="indefinite" restart="never" nodeType="tmRoot">
          <p:childTnLst>
            <p:seq>
              <p:cTn id="80"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8" name="TextShape 1"/>
          <p:cNvSpPr txBox="1"/>
          <p:nvPr/>
        </p:nvSpPr>
        <p:spPr>
          <a:xfrm>
            <a:off x="163440" y="157680"/>
            <a:ext cx="9600840" cy="897480"/>
          </a:xfrm>
          <a:prstGeom prst="rect">
            <a:avLst/>
          </a:prstGeom>
        </p:spPr>
        <p:txBody>
          <a:bodyPr lIns="93960" rIns="93960" tIns="46800" bIns="46800" anchor="ctr"/>
          <a:p>
            <a:pPr>
              <a:lnSpc>
                <a:spcPct val="100000"/>
              </a:lnSpc>
            </a:pPr>
            <a:r>
              <a:rPr b="1" lang="en-US" sz="3300">
                <a:solidFill>
                  <a:srgbClr val="de0000"/>
                </a:solidFill>
                <a:latin typeface="Arial"/>
              </a:rPr>
              <a:t>Peripheral – I2C Quick Summary</a:t>
            </a:r>
            <a:endParaRPr/>
          </a:p>
        </p:txBody>
      </p:sp>
      <p:sp>
        <p:nvSpPr>
          <p:cNvPr id="359" name="TextShape 2"/>
          <p:cNvSpPr txBox="1"/>
          <p:nvPr/>
        </p:nvSpPr>
        <p:spPr>
          <a:xfrm>
            <a:off x="7322400" y="6669000"/>
            <a:ext cx="2351880" cy="227160"/>
          </a:xfrm>
          <a:prstGeom prst="rect">
            <a:avLst/>
          </a:prstGeom>
        </p:spPr>
        <p:txBody>
          <a:bodyPr lIns="93960" rIns="93960" tIns="46800" bIns="46800"/>
          <a:p>
            <a:pPr>
              <a:lnSpc>
                <a:spcPct val="100000"/>
              </a:lnSpc>
            </a:pPr>
            <a:fld id="{CA19C266-2745-4415-BEA9-F62D2B43C3B4}" type="slidenum">
              <a:rPr lang="en-US" sz="900">
                <a:solidFill>
                  <a:srgbClr val="000000"/>
                </a:solidFill>
                <a:latin typeface="Arial"/>
              </a:rPr>
              <a:t>&lt;number&gt;</a:t>
            </a:fld>
            <a:endParaRPr/>
          </a:p>
        </p:txBody>
      </p:sp>
      <p:sp>
        <p:nvSpPr>
          <p:cNvPr id="360" name="CustomShape 3"/>
          <p:cNvSpPr/>
          <p:nvPr/>
        </p:nvSpPr>
        <p:spPr>
          <a:xfrm>
            <a:off x="316080" y="1410120"/>
            <a:ext cx="5038200" cy="4691160"/>
          </a:xfrm>
          <a:prstGeom prst="rect">
            <a:avLst/>
          </a:prstGeom>
          <a:noFill/>
          <a:ln>
            <a:noFill/>
          </a:ln>
        </p:spPr>
        <p:txBody>
          <a:bodyPr lIns="90000" rIns="90000" tIns="45000" bIns="45000"/>
          <a:p>
            <a:pPr>
              <a:lnSpc>
                <a:spcPct val="100000"/>
              </a:lnSpc>
              <a:buFont typeface="Arial"/>
              <a:buChar char="•"/>
            </a:pPr>
            <a:r>
              <a:rPr lang="en-US" sz="3200">
                <a:solidFill>
                  <a:srgbClr val="000000"/>
                </a:solidFill>
                <a:latin typeface="Arial"/>
              </a:rPr>
              <a:t>Quick Summary</a:t>
            </a:r>
            <a:endParaRPr/>
          </a:p>
          <a:p>
            <a:pPr lvl="1">
              <a:lnSpc>
                <a:spcPct val="100000"/>
              </a:lnSpc>
              <a:buFont typeface="Arial"/>
              <a:buChar char="•"/>
            </a:pPr>
            <a:r>
              <a:rPr lang="en-US" sz="2800">
                <a:solidFill>
                  <a:srgbClr val="000000"/>
                </a:solidFill>
                <a:latin typeface="Arial"/>
              </a:rPr>
              <a:t>Uses 2 Pins</a:t>
            </a:r>
            <a:endParaRPr/>
          </a:p>
          <a:p>
            <a:pPr lvl="2">
              <a:lnSpc>
                <a:spcPct val="100000"/>
              </a:lnSpc>
              <a:buFont typeface="Arial"/>
              <a:buChar char="•"/>
            </a:pPr>
            <a:r>
              <a:rPr lang="en-US" sz="2300">
                <a:solidFill>
                  <a:srgbClr val="000000"/>
                </a:solidFill>
                <a:latin typeface="Arial"/>
              </a:rPr>
              <a:t>SCL – Clock</a:t>
            </a:r>
            <a:endParaRPr/>
          </a:p>
          <a:p>
            <a:pPr lvl="2">
              <a:lnSpc>
                <a:spcPct val="100000"/>
              </a:lnSpc>
              <a:buFont typeface="Arial"/>
              <a:buChar char="•"/>
            </a:pPr>
            <a:r>
              <a:rPr lang="en-US" sz="2300">
                <a:solidFill>
                  <a:srgbClr val="000000"/>
                </a:solidFill>
                <a:latin typeface="Arial"/>
              </a:rPr>
              <a:t>SDA – Data</a:t>
            </a:r>
            <a:endParaRPr/>
          </a:p>
          <a:p>
            <a:pPr lvl="1">
              <a:lnSpc>
                <a:spcPct val="100000"/>
              </a:lnSpc>
              <a:buFont typeface="Arial"/>
              <a:buChar char="•"/>
            </a:pPr>
            <a:r>
              <a:rPr lang="en-US" sz="2800">
                <a:solidFill>
                  <a:srgbClr val="000000"/>
                </a:solidFill>
                <a:latin typeface="Arial"/>
              </a:rPr>
              <a:t>Half Duplex</a:t>
            </a:r>
            <a:endParaRPr/>
          </a:p>
          <a:p>
            <a:pPr lvl="1">
              <a:lnSpc>
                <a:spcPct val="100000"/>
              </a:lnSpc>
              <a:buFont typeface="Arial"/>
              <a:buChar char="•"/>
            </a:pPr>
            <a:r>
              <a:rPr lang="en-US" sz="2800">
                <a:solidFill>
                  <a:srgbClr val="000000"/>
                </a:solidFill>
                <a:latin typeface="Arial"/>
              </a:rPr>
              <a:t>Speed “Typical” Ranges 1K to 400K</a:t>
            </a:r>
            <a:endParaRPr/>
          </a:p>
          <a:p>
            <a:pPr lvl="1">
              <a:lnSpc>
                <a:spcPct val="100000"/>
              </a:lnSpc>
              <a:buFont typeface="Arial"/>
              <a:buChar char="•"/>
            </a:pPr>
            <a:r>
              <a:rPr lang="en-US" sz="2800">
                <a:solidFill>
                  <a:srgbClr val="000000"/>
                </a:solidFill>
                <a:latin typeface="Arial"/>
              </a:rPr>
              <a:t>Supports Multiple Nodes</a:t>
            </a:r>
            <a:endParaRPr/>
          </a:p>
          <a:p>
            <a:pPr lvl="1">
              <a:lnSpc>
                <a:spcPct val="100000"/>
              </a:lnSpc>
              <a:buFont typeface="Arial"/>
              <a:buChar char="•"/>
            </a:pPr>
            <a:r>
              <a:rPr lang="en-US" sz="2800">
                <a:solidFill>
                  <a:srgbClr val="000000"/>
                </a:solidFill>
                <a:latin typeface="Arial"/>
              </a:rPr>
              <a:t>Communicate to specific node via unique address</a:t>
            </a:r>
            <a:endParaRPr/>
          </a:p>
          <a:p>
            <a:pPr lvl="1">
              <a:lnSpc>
                <a:spcPct val="100000"/>
              </a:lnSpc>
              <a:buFont typeface="Arial"/>
              <a:buChar char="•"/>
            </a:pPr>
            <a:r>
              <a:rPr lang="en-US" sz="2800">
                <a:solidFill>
                  <a:srgbClr val="000000"/>
                </a:solidFill>
                <a:latin typeface="Arial"/>
              </a:rPr>
              <a:t>Multi Master</a:t>
            </a:r>
            <a:endParaRPr/>
          </a:p>
        </p:txBody>
      </p:sp>
      <p:sp>
        <p:nvSpPr>
          <p:cNvPr id="361" name="CustomShape 4"/>
          <p:cNvSpPr/>
          <p:nvPr/>
        </p:nvSpPr>
        <p:spPr>
          <a:xfrm>
            <a:off x="155520" y="-136440"/>
            <a:ext cx="299520" cy="299520"/>
          </a:xfrm>
          <a:prstGeom prst="rect">
            <a:avLst/>
          </a:prstGeom>
          <a:noFill/>
          <a:ln>
            <a:noFill/>
          </a:ln>
        </p:spPr>
      </p:sp>
      <p:sp>
        <p:nvSpPr>
          <p:cNvPr id="362" name="CustomShape 5"/>
          <p:cNvSpPr/>
          <p:nvPr/>
        </p:nvSpPr>
        <p:spPr>
          <a:xfrm>
            <a:off x="307800" y="15840"/>
            <a:ext cx="299520" cy="299520"/>
          </a:xfrm>
          <a:prstGeom prst="rect">
            <a:avLst/>
          </a:prstGeom>
          <a:noFill/>
          <a:ln>
            <a:noFill/>
          </a:ln>
        </p:spPr>
      </p:sp>
      <p:pic>
        <p:nvPicPr>
          <p:cNvPr id="363" name="Picture 6" descr=""/>
          <p:cNvPicPr/>
          <p:nvPr/>
        </p:nvPicPr>
        <p:blipFill>
          <a:blip r:embed="rId1"/>
          <a:stretch>
            <a:fillRect/>
          </a:stretch>
        </p:blipFill>
        <p:spPr>
          <a:xfrm>
            <a:off x="5954760" y="2936880"/>
            <a:ext cx="3471120" cy="1676160"/>
          </a:xfrm>
          <a:prstGeom prst="rect">
            <a:avLst/>
          </a:prstGeom>
          <a:ln>
            <a:noFill/>
          </a:ln>
        </p:spPr>
      </p:pic>
    </p:spTree>
  </p:cSld>
  <p:timing>
    <p:tnLst>
      <p:par>
        <p:cTn id="81" dur="indefinite" restart="never" nodeType="tmRoot">
          <p:childTnLst>
            <p:seq>
              <p:cTn id="82"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4" name="TextShape 1"/>
          <p:cNvSpPr txBox="1"/>
          <p:nvPr/>
        </p:nvSpPr>
        <p:spPr>
          <a:xfrm>
            <a:off x="255600" y="157680"/>
            <a:ext cx="9324360" cy="897480"/>
          </a:xfrm>
          <a:prstGeom prst="rect">
            <a:avLst/>
          </a:prstGeom>
        </p:spPr>
        <p:txBody>
          <a:bodyPr lIns="93960" rIns="93960" tIns="46800" bIns="46800" anchor="ctr"/>
          <a:p>
            <a:pPr>
              <a:lnSpc>
                <a:spcPct val="100000"/>
              </a:lnSpc>
            </a:pPr>
            <a:r>
              <a:rPr b="1" lang="en-US" sz="3300">
                <a:solidFill>
                  <a:srgbClr val="de0000"/>
                </a:solidFill>
                <a:latin typeface="Arial"/>
              </a:rPr>
              <a:t>Hardware – Light Intensity Sensor</a:t>
            </a:r>
            <a:endParaRPr/>
          </a:p>
        </p:txBody>
      </p:sp>
      <p:sp>
        <p:nvSpPr>
          <p:cNvPr id="365" name="TextShape 2"/>
          <p:cNvSpPr txBox="1"/>
          <p:nvPr/>
        </p:nvSpPr>
        <p:spPr>
          <a:xfrm>
            <a:off x="367560" y="1155600"/>
            <a:ext cx="9334800" cy="5451480"/>
          </a:xfrm>
          <a:prstGeom prst="rect">
            <a:avLst/>
          </a:prstGeom>
        </p:spPr>
        <p:txBody>
          <a:bodyPr lIns="93960" rIns="93960" tIns="46800" bIns="46800"/>
          <a:p>
            <a:endParaRPr/>
          </a:p>
        </p:txBody>
      </p:sp>
      <p:sp>
        <p:nvSpPr>
          <p:cNvPr id="366" name="TextShape 3"/>
          <p:cNvSpPr txBox="1"/>
          <p:nvPr/>
        </p:nvSpPr>
        <p:spPr>
          <a:xfrm>
            <a:off x="7322400" y="6669000"/>
            <a:ext cx="2351880" cy="227160"/>
          </a:xfrm>
          <a:prstGeom prst="rect">
            <a:avLst/>
          </a:prstGeom>
        </p:spPr>
        <p:txBody>
          <a:bodyPr lIns="93960" rIns="93960" tIns="46800" bIns="46800"/>
          <a:p>
            <a:pPr>
              <a:lnSpc>
                <a:spcPct val="100000"/>
              </a:lnSpc>
            </a:pPr>
            <a:fld id="{F89849CC-F3D5-47F4-BDBC-6350B06EEABE}" type="slidenum">
              <a:rPr lang="en-US" sz="900">
                <a:solidFill>
                  <a:srgbClr val="000000"/>
                </a:solidFill>
                <a:latin typeface="Arial"/>
              </a:rPr>
              <a:t>&lt;number&gt;</a:t>
            </a:fld>
            <a:endParaRPr/>
          </a:p>
        </p:txBody>
      </p:sp>
      <p:sp>
        <p:nvSpPr>
          <p:cNvPr id="367" name="CustomShape 4"/>
          <p:cNvSpPr/>
          <p:nvPr/>
        </p:nvSpPr>
        <p:spPr>
          <a:xfrm>
            <a:off x="504000" y="1769040"/>
            <a:ext cx="9071280" cy="4384080"/>
          </a:xfrm>
          <a:prstGeom prst="rect">
            <a:avLst/>
          </a:prstGeom>
          <a:noFill/>
          <a:ln>
            <a:noFill/>
          </a:ln>
        </p:spPr>
        <p:txBody>
          <a:bodyPr lIns="0" rIns="0" tIns="0" bIns="0"/>
          <a:p>
            <a:pPr>
              <a:lnSpc>
                <a:spcPct val="100000"/>
              </a:lnSpc>
              <a:buFont typeface="Arial"/>
              <a:buChar char="•"/>
            </a:pPr>
            <a:r>
              <a:rPr lang="en-US" sz="3200">
                <a:solidFill>
                  <a:srgbClr val="000000"/>
                </a:solidFill>
                <a:latin typeface="Arial"/>
              </a:rPr>
              <a:t>Summary:</a:t>
            </a:r>
            <a:endParaRPr/>
          </a:p>
          <a:p>
            <a:pPr lvl="1">
              <a:lnSpc>
                <a:spcPct val="100000"/>
              </a:lnSpc>
              <a:buFont typeface="Arial"/>
              <a:buChar char="•"/>
            </a:pPr>
            <a:r>
              <a:rPr lang="en-US" sz="2800">
                <a:solidFill>
                  <a:srgbClr val="000000"/>
                </a:solidFill>
                <a:latin typeface="Arial"/>
              </a:rPr>
              <a:t>Default address 0x29</a:t>
            </a:r>
            <a:endParaRPr/>
          </a:p>
          <a:p>
            <a:pPr lvl="1">
              <a:lnSpc>
                <a:spcPct val="100000"/>
              </a:lnSpc>
              <a:buFont typeface="Arial"/>
              <a:buChar char="•"/>
            </a:pPr>
            <a:r>
              <a:rPr lang="en-US" sz="2800">
                <a:solidFill>
                  <a:srgbClr val="000000"/>
                </a:solidFill>
                <a:latin typeface="Arial"/>
              </a:rPr>
              <a:t>Requires Configuration</a:t>
            </a:r>
            <a:endParaRPr/>
          </a:p>
          <a:p>
            <a:pPr lvl="1">
              <a:lnSpc>
                <a:spcPct val="100000"/>
              </a:lnSpc>
              <a:buFont typeface="Arial"/>
              <a:buChar char="•"/>
            </a:pPr>
            <a:r>
              <a:rPr lang="en-US" sz="2800">
                <a:solidFill>
                  <a:srgbClr val="000000"/>
                </a:solidFill>
                <a:latin typeface="Arial"/>
              </a:rPr>
              <a:t>Has defined sample rate</a:t>
            </a:r>
            <a:endParaRPr/>
          </a:p>
          <a:p>
            <a:pPr lvl="1">
              <a:lnSpc>
                <a:spcPct val="100000"/>
              </a:lnSpc>
              <a:buFont typeface="Arial"/>
              <a:buChar char="•"/>
            </a:pPr>
            <a:r>
              <a:rPr lang="en-US" sz="2800">
                <a:solidFill>
                  <a:srgbClr val="000000"/>
                </a:solidFill>
                <a:latin typeface="Arial"/>
              </a:rPr>
              <a:t>Returns ambient light</a:t>
            </a:r>
            <a:endParaRPr/>
          </a:p>
          <a:p>
            <a:pPr lvl="1">
              <a:lnSpc>
                <a:spcPct val="100000"/>
              </a:lnSpc>
              <a:buFont typeface="Arial"/>
              <a:buChar char="•"/>
            </a:pPr>
            <a:r>
              <a:rPr lang="en-US" sz="2800">
                <a:solidFill>
                  <a:srgbClr val="000000"/>
                </a:solidFill>
                <a:latin typeface="Arial"/>
              </a:rPr>
              <a:t>levels</a:t>
            </a:r>
            <a:endParaRPr/>
          </a:p>
        </p:txBody>
      </p:sp>
      <p:pic>
        <p:nvPicPr>
          <p:cNvPr id="368" name="Picture 5" descr=""/>
          <p:cNvPicPr/>
          <p:nvPr/>
        </p:nvPicPr>
        <p:blipFill>
          <a:blip r:embed="rId1"/>
          <a:stretch>
            <a:fillRect/>
          </a:stretch>
        </p:blipFill>
        <p:spPr>
          <a:xfrm>
            <a:off x="5669280" y="2604240"/>
            <a:ext cx="3840120" cy="2881800"/>
          </a:xfrm>
          <a:prstGeom prst="rect">
            <a:avLst/>
          </a:prstGeom>
          <a:ln>
            <a:noFill/>
          </a:ln>
        </p:spPr>
      </p:pic>
    </p:spTree>
  </p:cSld>
  <p:timing>
    <p:tnLst>
      <p:par>
        <p:cTn id="83" dur="indefinite" restart="never" nodeType="tmRoot">
          <p:childTnLst>
            <p:seq>
              <p:cTn id="84"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9" name="TextShape 1"/>
          <p:cNvSpPr txBox="1"/>
          <p:nvPr/>
        </p:nvSpPr>
        <p:spPr>
          <a:xfrm>
            <a:off x="255600" y="157680"/>
            <a:ext cx="9324360" cy="897480"/>
          </a:xfrm>
          <a:prstGeom prst="rect">
            <a:avLst/>
          </a:prstGeom>
        </p:spPr>
        <p:txBody>
          <a:bodyPr lIns="93960" rIns="93960" tIns="46800" bIns="46800" anchor="ctr"/>
          <a:p>
            <a:pPr>
              <a:lnSpc>
                <a:spcPct val="100000"/>
              </a:lnSpc>
            </a:pPr>
            <a:r>
              <a:rPr b="1" lang="en-US" sz="3300">
                <a:solidFill>
                  <a:srgbClr val="de0000"/>
                </a:solidFill>
                <a:latin typeface="Arial"/>
              </a:rPr>
              <a:t>Task 10 – I2C Light Intensity</a:t>
            </a:r>
            <a:endParaRPr/>
          </a:p>
        </p:txBody>
      </p:sp>
      <p:sp>
        <p:nvSpPr>
          <p:cNvPr id="370" name="CustomShape 2"/>
          <p:cNvSpPr/>
          <p:nvPr/>
        </p:nvSpPr>
        <p:spPr>
          <a:xfrm>
            <a:off x="163440" y="1004040"/>
            <a:ext cx="9753120" cy="4384080"/>
          </a:xfrm>
          <a:prstGeom prst="rect">
            <a:avLst/>
          </a:prstGeom>
          <a:noFill/>
          <a:ln>
            <a:noFill/>
          </a:ln>
        </p:spPr>
        <p:txBody>
          <a:bodyPr lIns="0" rIns="0" tIns="0" bIns="0"/>
          <a:p>
            <a:pPr>
              <a:lnSpc>
                <a:spcPct val="100000"/>
              </a:lnSpc>
            </a:pPr>
            <a:r>
              <a:rPr lang="en-US" sz="2000">
                <a:solidFill>
                  <a:srgbClr val="000000"/>
                </a:solidFill>
                <a:latin typeface="Arial"/>
              </a:rPr>
              <a:t>Goal: print light intensity every second</a:t>
            </a:r>
            <a:endParaRPr/>
          </a:p>
          <a:p>
            <a:pPr>
              <a:lnSpc>
                <a:spcPct val="100000"/>
              </a:lnSpc>
            </a:pPr>
            <a:endParaRPr/>
          </a:p>
          <a:p>
            <a:pPr>
              <a:lnSpc>
                <a:spcPct val="100000"/>
              </a:lnSpc>
              <a:buFont typeface="Arial"/>
              <a:buAutoNum type="arabicPeriod"/>
            </a:pPr>
            <a:r>
              <a:rPr lang="en-US" sz="2000">
                <a:solidFill>
                  <a:srgbClr val="000000"/>
                </a:solidFill>
                <a:latin typeface="Arial"/>
              </a:rPr>
              <a:t>Open i2c.py file that you previously loaded into Cloud 9.</a:t>
            </a:r>
            <a:endParaRPr/>
          </a:p>
          <a:p>
            <a:pPr>
              <a:lnSpc>
                <a:spcPct val="100000"/>
              </a:lnSpc>
              <a:buFont typeface="Arial"/>
              <a:buAutoNum type="arabicPeriod"/>
            </a:pPr>
            <a:r>
              <a:rPr lang="en-US" sz="2000">
                <a:solidFill>
                  <a:srgbClr val="000000"/>
                </a:solidFill>
                <a:latin typeface="Arial"/>
              </a:rPr>
              <a:t>Replace all the lines that says ## PUT YOUR CODE HERE ## with your code</a:t>
            </a:r>
            <a:endParaRPr/>
          </a:p>
          <a:p>
            <a:pPr>
              <a:lnSpc>
                <a:spcPct val="100000"/>
              </a:lnSpc>
              <a:buFont typeface="Arial"/>
              <a:buAutoNum type="arabicPeriod"/>
            </a:pPr>
            <a:r>
              <a:rPr lang="en-US" sz="2000">
                <a:solidFill>
                  <a:srgbClr val="000000"/>
                </a:solidFill>
                <a:latin typeface="Arial"/>
              </a:rPr>
              <a:t>Update the code based on the comments that explain what is expected.</a:t>
            </a:r>
            <a:endParaRPr/>
          </a:p>
          <a:p>
            <a:pPr>
              <a:lnSpc>
                <a:spcPct val="100000"/>
              </a:lnSpc>
              <a:buFont typeface="Arial"/>
              <a:buAutoNum type="arabicPeriod"/>
            </a:pPr>
            <a:r>
              <a:rPr lang="en-US" sz="2000">
                <a:solidFill>
                  <a:srgbClr val="000000"/>
                </a:solidFill>
                <a:latin typeface="Arial"/>
              </a:rPr>
              <a:t>Use the information I provided in the previous slides to do this as well as the smbus pdf included in the bopit.zip you extracted earlier.</a:t>
            </a:r>
            <a:endParaRPr/>
          </a:p>
          <a:p>
            <a:pPr>
              <a:lnSpc>
                <a:spcPct val="100000"/>
              </a:lnSpc>
              <a:buFont typeface="Arial"/>
              <a:buAutoNum type="arabicPeriod"/>
            </a:pPr>
            <a:r>
              <a:rPr lang="en-US" sz="2000">
                <a:solidFill>
                  <a:srgbClr val="000000"/>
                </a:solidFill>
                <a:latin typeface="Arial"/>
              </a:rPr>
              <a:t>Run the program and tap the button quickly  to see if you achieve your goal</a:t>
            </a:r>
            <a:endParaRPr/>
          </a:p>
          <a:p>
            <a:pPr>
              <a:lnSpc>
                <a:spcPct val="100000"/>
              </a:lnSpc>
            </a:pPr>
            <a:endParaRPr/>
          </a:p>
          <a:p>
            <a:pPr>
              <a:lnSpc>
                <a:spcPct val="100000"/>
              </a:lnSpc>
            </a:pPr>
            <a:r>
              <a:rPr lang="en-US" sz="2300">
                <a:solidFill>
                  <a:srgbClr val="000000"/>
                </a:solidFill>
                <a:latin typeface="Arial"/>
              </a:rPr>
              <a:t>Remember/Hint:</a:t>
            </a:r>
            <a:endParaRPr/>
          </a:p>
          <a:p>
            <a:pPr lvl="1">
              <a:lnSpc>
                <a:spcPct val="100000"/>
              </a:lnSpc>
              <a:buFont typeface="Arial"/>
              <a:buChar char="•"/>
            </a:pPr>
            <a:r>
              <a:rPr lang="en-US" sz="2800">
                <a:solidFill>
                  <a:srgbClr val="000000"/>
                </a:solidFill>
                <a:latin typeface="Arial"/>
              </a:rPr>
              <a:t>Device is on bus 2</a:t>
            </a:r>
            <a:endParaRPr/>
          </a:p>
          <a:p>
            <a:pPr lvl="1">
              <a:lnSpc>
                <a:spcPct val="100000"/>
              </a:lnSpc>
              <a:buFont typeface="Arial"/>
              <a:buChar char="•"/>
            </a:pPr>
            <a:r>
              <a:rPr lang="en-US" sz="2800">
                <a:solidFill>
                  <a:srgbClr val="000000"/>
                </a:solidFill>
                <a:latin typeface="Arial"/>
              </a:rPr>
              <a:t>Device address is 0x29</a:t>
            </a:r>
            <a:endParaRPr/>
          </a:p>
          <a:p>
            <a:pPr>
              <a:lnSpc>
                <a:spcPct val="100000"/>
              </a:lnSpc>
            </a:pPr>
            <a:endParaRPr/>
          </a:p>
          <a:p>
            <a:pPr>
              <a:lnSpc>
                <a:spcPct val="100000"/>
              </a:lnSpc>
            </a:pPr>
            <a:endParaRPr/>
          </a:p>
          <a:p>
            <a:pPr>
              <a:lnSpc>
                <a:spcPct val="100000"/>
              </a:lnSpc>
            </a:pPr>
            <a:endParaRPr/>
          </a:p>
          <a:p>
            <a:pPr>
              <a:lnSpc>
                <a:spcPct val="100000"/>
              </a:lnSpc>
            </a:pPr>
            <a:r>
              <a:rPr lang="en-US" sz="2000">
                <a:solidFill>
                  <a:srgbClr val="000000"/>
                </a:solidFill>
                <a:latin typeface="Arial"/>
              </a:rPr>
              <a:t>Try: </a:t>
            </a:r>
            <a:endParaRPr/>
          </a:p>
          <a:p>
            <a:pPr>
              <a:lnSpc>
                <a:spcPct val="100000"/>
              </a:lnSpc>
            </a:pPr>
            <a:r>
              <a:rPr lang="en-US" sz="2000">
                <a:solidFill>
                  <a:srgbClr val="000000"/>
                </a:solidFill>
                <a:latin typeface="Arial"/>
              </a:rPr>
              <a:t>Feel free to change the debounce timeout value to see how it impacts the program</a:t>
            </a:r>
            <a:endParaRPr/>
          </a:p>
          <a:p>
            <a:pPr>
              <a:lnSpc>
                <a:spcPct val="100000"/>
              </a:lnSpc>
            </a:pPr>
            <a:endParaRPr/>
          </a:p>
        </p:txBody>
      </p:sp>
    </p:spTree>
  </p:cSld>
  <p:timing>
    <p:tnLst>
      <p:par>
        <p:cTn id="85" dur="indefinite" restart="never" nodeType="tmRoot">
          <p:childTnLst>
            <p:seq>
              <p:cTn id="86"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71" name="TextShape 1"/>
          <p:cNvSpPr txBox="1"/>
          <p:nvPr/>
        </p:nvSpPr>
        <p:spPr>
          <a:xfrm>
            <a:off x="255600" y="157680"/>
            <a:ext cx="9324360" cy="897480"/>
          </a:xfrm>
          <a:prstGeom prst="rect">
            <a:avLst/>
          </a:prstGeom>
        </p:spPr>
        <p:txBody>
          <a:bodyPr lIns="93960" rIns="93960" tIns="46800" bIns="46800" anchor="ctr"/>
          <a:p>
            <a:pPr>
              <a:lnSpc>
                <a:spcPct val="100000"/>
              </a:lnSpc>
            </a:pPr>
            <a:r>
              <a:rPr b="1" lang="en-US" sz="3300">
                <a:solidFill>
                  <a:srgbClr val="de0000"/>
                </a:solidFill>
                <a:latin typeface="Arial"/>
              </a:rPr>
              <a:t>Task 10 – I2C Light Intensity Solution</a:t>
            </a:r>
            <a:endParaRPr/>
          </a:p>
        </p:txBody>
      </p:sp>
      <p:pic>
        <p:nvPicPr>
          <p:cNvPr id="372" name="Picture 2" descr=""/>
          <p:cNvPicPr/>
          <p:nvPr/>
        </p:nvPicPr>
        <p:blipFill>
          <a:blip r:embed="rId1"/>
          <a:stretch>
            <a:fillRect/>
          </a:stretch>
        </p:blipFill>
        <p:spPr>
          <a:xfrm>
            <a:off x="696960" y="1189080"/>
            <a:ext cx="8389800" cy="5195520"/>
          </a:xfrm>
          <a:prstGeom prst="rect">
            <a:avLst/>
          </a:prstGeom>
          <a:ln>
            <a:noFill/>
          </a:ln>
        </p:spPr>
      </p:pic>
    </p:spTree>
  </p:cSld>
  <p:timing>
    <p:tnLst>
      <p:par>
        <p:cTn id="87" dur="indefinite" restart="never" nodeType="tmRoot">
          <p:childTnLst>
            <p:seq>
              <p:cTn id="88"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73" name="TextShape 1"/>
          <p:cNvSpPr txBox="1"/>
          <p:nvPr/>
        </p:nvSpPr>
        <p:spPr>
          <a:xfrm>
            <a:off x="255600" y="157680"/>
            <a:ext cx="9324360" cy="897480"/>
          </a:xfrm>
          <a:prstGeom prst="rect">
            <a:avLst/>
          </a:prstGeom>
        </p:spPr>
        <p:txBody>
          <a:bodyPr lIns="93960" rIns="93960" tIns="46800" bIns="46800" anchor="ctr"/>
          <a:p>
            <a:pPr>
              <a:lnSpc>
                <a:spcPct val="100000"/>
              </a:lnSpc>
            </a:pPr>
            <a:r>
              <a:rPr b="1" lang="en-US" sz="3300">
                <a:solidFill>
                  <a:srgbClr val="de0000"/>
                </a:solidFill>
                <a:latin typeface="Arial"/>
              </a:rPr>
              <a:t>Task 11 – Update Bopit to use Light Sensor</a:t>
            </a:r>
            <a:endParaRPr/>
          </a:p>
        </p:txBody>
      </p:sp>
      <p:sp>
        <p:nvSpPr>
          <p:cNvPr id="374" name="TextShape 2"/>
          <p:cNvSpPr txBox="1"/>
          <p:nvPr/>
        </p:nvSpPr>
        <p:spPr>
          <a:xfrm>
            <a:off x="367560" y="1155600"/>
            <a:ext cx="9334800" cy="5451480"/>
          </a:xfrm>
          <a:prstGeom prst="rect">
            <a:avLst/>
          </a:prstGeom>
        </p:spPr>
        <p:txBody>
          <a:bodyPr lIns="93960" rIns="93960" tIns="46800" bIns="46800"/>
          <a:p>
            <a:pPr>
              <a:lnSpc>
                <a:spcPct val="100000"/>
              </a:lnSpc>
              <a:buFont typeface="Arial"/>
              <a:buAutoNum type="arabicPeriod"/>
            </a:pPr>
            <a:r>
              <a:rPr lang="en-US" sz="2400">
                <a:solidFill>
                  <a:srgbClr val="000000"/>
                </a:solidFill>
                <a:latin typeface="Arial"/>
              </a:rPr>
              <a:t>If bopit.py is running make sure you stop it.</a:t>
            </a:r>
            <a:endParaRPr/>
          </a:p>
          <a:p>
            <a:pPr>
              <a:lnSpc>
                <a:spcPct val="100000"/>
              </a:lnSpc>
              <a:buFont typeface="Arial"/>
              <a:buAutoNum type="arabicPeriod"/>
            </a:pPr>
            <a:r>
              <a:rPr lang="en-US" sz="2400">
                <a:solidFill>
                  <a:srgbClr val="000000"/>
                </a:solidFill>
                <a:latin typeface="Arial"/>
              </a:rPr>
              <a:t>Open bopit.py file that you previously loaded into Cloud 9.</a:t>
            </a:r>
            <a:endParaRPr/>
          </a:p>
          <a:p>
            <a:pPr>
              <a:lnSpc>
                <a:spcPct val="100000"/>
              </a:lnSpc>
              <a:buFont typeface="Arial"/>
              <a:buAutoNum type="arabicPeriod"/>
            </a:pPr>
            <a:r>
              <a:rPr lang="en-US" sz="2400">
                <a:solidFill>
                  <a:srgbClr val="000000"/>
                </a:solidFill>
                <a:latin typeface="Arial"/>
              </a:rPr>
              <a:t>Replace all the lines that says “## PUT YOUR CODE HERE ##” with your code within functions “i2cSetup()” and “getLightValue()”.</a:t>
            </a:r>
            <a:endParaRPr/>
          </a:p>
          <a:p>
            <a:pPr>
              <a:lnSpc>
                <a:spcPct val="100000"/>
              </a:lnSpc>
              <a:buFont typeface="Arial"/>
              <a:buAutoNum type="arabicPeriod"/>
            </a:pPr>
            <a:r>
              <a:rPr lang="en-US" sz="2400">
                <a:solidFill>
                  <a:srgbClr val="000000"/>
                </a:solidFill>
                <a:latin typeface="Arial"/>
              </a:rPr>
              <a:t>Read the comment to understand what your being asked to do for the lines your writing code for. Your pretty much taking the code you wrote before and adding it here.</a:t>
            </a:r>
            <a:endParaRPr/>
          </a:p>
          <a:p>
            <a:pPr>
              <a:lnSpc>
                <a:spcPct val="100000"/>
              </a:lnSpc>
              <a:buFont typeface="Arial"/>
              <a:buAutoNum type="arabicPeriod"/>
            </a:pPr>
            <a:r>
              <a:rPr lang="en-US" sz="2400">
                <a:solidFill>
                  <a:srgbClr val="000000"/>
                </a:solidFill>
                <a:latin typeface="Arial"/>
              </a:rPr>
              <a:t>Run bopit.py program</a:t>
            </a:r>
            <a:endParaRPr/>
          </a:p>
          <a:p>
            <a:pPr>
              <a:lnSpc>
                <a:spcPct val="100000"/>
              </a:lnSpc>
              <a:buFont typeface="Arial"/>
              <a:buAutoNum type="arabicPeriod"/>
            </a:pPr>
            <a:r>
              <a:rPr lang="en-US" sz="2400">
                <a:solidFill>
                  <a:srgbClr val="000000"/>
                </a:solidFill>
                <a:latin typeface="Arial"/>
              </a:rPr>
              <a:t>Go to </a:t>
            </a:r>
            <a:r>
              <a:rPr lang="en-US" sz="2200" u="sng">
                <a:solidFill>
                  <a:srgbClr val="de0000"/>
                </a:solidFill>
                <a:latin typeface="Arial"/>
              </a:rPr>
              <a:t>http://192.168.7.2:8080/workshop/bopit</a:t>
            </a:r>
            <a:r>
              <a:rPr lang="en-US" sz="2200" u="sng">
                <a:solidFill>
                  <a:srgbClr val="de0000"/>
                </a:solidFill>
                <a:latin typeface="Arial"/>
              </a:rPr>
              <a:t>/</a:t>
            </a:r>
            <a:endParaRPr/>
          </a:p>
          <a:p>
            <a:pPr>
              <a:lnSpc>
                <a:spcPct val="100000"/>
              </a:lnSpc>
              <a:buFont typeface="Arial"/>
              <a:buAutoNum type="arabicPeriod"/>
            </a:pPr>
            <a:r>
              <a:rPr lang="en-US" sz="2200">
                <a:solidFill>
                  <a:srgbClr val="000000"/>
                </a:solidFill>
                <a:latin typeface="Arial"/>
              </a:rPr>
              <a:t>If things are working properly every time it says push it you can use the push button, when it says twist it you can twist the potentiometer (make sure you twist it by a good amount and when it says block it you put your hand over the light sensor.</a:t>
            </a:r>
            <a:endParaRPr/>
          </a:p>
        </p:txBody>
      </p:sp>
      <p:sp>
        <p:nvSpPr>
          <p:cNvPr id="375" name="TextShape 3"/>
          <p:cNvSpPr txBox="1"/>
          <p:nvPr/>
        </p:nvSpPr>
        <p:spPr>
          <a:xfrm>
            <a:off x="7322400" y="6669000"/>
            <a:ext cx="2351880" cy="227160"/>
          </a:xfrm>
          <a:prstGeom prst="rect">
            <a:avLst/>
          </a:prstGeom>
        </p:spPr>
        <p:txBody>
          <a:bodyPr lIns="93960" rIns="93960" tIns="46800" bIns="46800"/>
          <a:p>
            <a:pPr>
              <a:lnSpc>
                <a:spcPct val="100000"/>
              </a:lnSpc>
            </a:pPr>
            <a:fld id="{F1C48487-8E74-47BD-81A5-73DAEF5CE606}" type="slidenum">
              <a:rPr lang="en-US" sz="900">
                <a:solidFill>
                  <a:srgbClr val="000000"/>
                </a:solidFill>
                <a:latin typeface="Arial"/>
              </a:rPr>
              <a:t>&lt;number&gt;</a:t>
            </a:fld>
            <a:endParaRPr/>
          </a:p>
        </p:txBody>
      </p:sp>
    </p:spTree>
  </p:cSld>
  <p:timing>
    <p:tnLst>
      <p:par>
        <p:cTn id="89" dur="indefinite" restart="never" nodeType="tmRoot">
          <p:childTnLst>
            <p:seq>
              <p:cTn id="90"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7" name="TextShape 1"/>
          <p:cNvSpPr txBox="1"/>
          <p:nvPr/>
        </p:nvSpPr>
        <p:spPr>
          <a:xfrm>
            <a:off x="255600" y="157680"/>
            <a:ext cx="9324360" cy="897480"/>
          </a:xfrm>
          <a:prstGeom prst="rect">
            <a:avLst/>
          </a:prstGeom>
        </p:spPr>
        <p:txBody>
          <a:bodyPr lIns="93960" rIns="93960" tIns="46800" bIns="46800" anchor="ctr"/>
          <a:p>
            <a:pPr>
              <a:lnSpc>
                <a:spcPct val="100000"/>
              </a:lnSpc>
            </a:pPr>
            <a:r>
              <a:rPr b="1" lang="en-US" sz="3300">
                <a:solidFill>
                  <a:srgbClr val="de0000"/>
                </a:solidFill>
                <a:latin typeface="Arial"/>
              </a:rPr>
              <a:t>Beaglebone Black Wireless Quick Summary</a:t>
            </a:r>
            <a:endParaRPr/>
          </a:p>
        </p:txBody>
      </p:sp>
      <p:sp>
        <p:nvSpPr>
          <p:cNvPr id="138" name="TextShape 2"/>
          <p:cNvSpPr txBox="1"/>
          <p:nvPr/>
        </p:nvSpPr>
        <p:spPr>
          <a:xfrm>
            <a:off x="367560" y="1155600"/>
            <a:ext cx="5129640" cy="5451480"/>
          </a:xfrm>
          <a:prstGeom prst="rect">
            <a:avLst/>
          </a:prstGeom>
        </p:spPr>
        <p:txBody>
          <a:bodyPr lIns="93960" rIns="93960" tIns="46800" bIns="46800"/>
          <a:p>
            <a:pPr>
              <a:lnSpc>
                <a:spcPct val="100000"/>
              </a:lnSpc>
              <a:buFont typeface="StarSymbol"/>
              <a:buChar char=""/>
            </a:pPr>
            <a:r>
              <a:rPr lang="en-US" sz="2400">
                <a:solidFill>
                  <a:srgbClr val="000000"/>
                </a:solidFill>
                <a:latin typeface="Arial"/>
              </a:rPr>
              <a:t>Open Source Community Board</a:t>
            </a:r>
            <a:endParaRPr/>
          </a:p>
          <a:p>
            <a:pPr>
              <a:lnSpc>
                <a:spcPct val="100000"/>
              </a:lnSpc>
            </a:pPr>
            <a:endParaRPr/>
          </a:p>
          <a:p>
            <a:pPr>
              <a:lnSpc>
                <a:spcPct val="100000"/>
              </a:lnSpc>
              <a:buFont typeface="StarSymbol"/>
              <a:buChar char=""/>
            </a:pPr>
            <a:r>
              <a:rPr lang="en-US" sz="2400">
                <a:solidFill>
                  <a:srgbClr val="000000"/>
                </a:solidFill>
                <a:latin typeface="Arial"/>
              </a:rPr>
              <a:t>Uses Cortex A8 MPU</a:t>
            </a:r>
            <a:endParaRPr/>
          </a:p>
          <a:p>
            <a:pPr>
              <a:lnSpc>
                <a:spcPct val="100000"/>
              </a:lnSpc>
            </a:pPr>
            <a:endParaRPr/>
          </a:p>
          <a:p>
            <a:pPr>
              <a:lnSpc>
                <a:spcPct val="100000"/>
              </a:lnSpc>
              <a:buFont typeface="StarSymbol"/>
              <a:buChar char=""/>
            </a:pPr>
            <a:r>
              <a:rPr lang="en-US" sz="2400">
                <a:solidFill>
                  <a:srgbClr val="000000"/>
                </a:solidFill>
                <a:latin typeface="Arial"/>
              </a:rPr>
              <a:t>Runs at 1 GHz max</a:t>
            </a:r>
            <a:endParaRPr/>
          </a:p>
          <a:p>
            <a:pPr>
              <a:lnSpc>
                <a:spcPct val="100000"/>
              </a:lnSpc>
            </a:pPr>
            <a:endParaRPr/>
          </a:p>
          <a:p>
            <a:pPr>
              <a:lnSpc>
                <a:spcPct val="100000"/>
              </a:lnSpc>
              <a:buFont typeface="StarSymbol"/>
              <a:buChar char=""/>
            </a:pPr>
            <a:r>
              <a:rPr lang="en-US" sz="2400">
                <a:solidFill>
                  <a:srgbClr val="000000"/>
                </a:solidFill>
                <a:latin typeface="Arial"/>
              </a:rPr>
              <a:t>Access to 81 pins ie you can access a lot of peripherals</a:t>
            </a:r>
            <a:endParaRPr/>
          </a:p>
          <a:p>
            <a:pPr>
              <a:lnSpc>
                <a:spcPct val="100000"/>
              </a:lnSpc>
            </a:pPr>
            <a:endParaRPr/>
          </a:p>
          <a:p>
            <a:pPr>
              <a:lnSpc>
                <a:spcPct val="100000"/>
              </a:lnSpc>
              <a:buFont typeface="StarSymbol"/>
              <a:buChar char=""/>
            </a:pPr>
            <a:r>
              <a:rPr lang="en-US" sz="2400">
                <a:solidFill>
                  <a:srgbClr val="000000"/>
                </a:solidFill>
                <a:latin typeface="Arial"/>
              </a:rPr>
              <a:t>Integrated Wifi</a:t>
            </a:r>
            <a:endParaRPr/>
          </a:p>
          <a:p>
            <a:pPr>
              <a:lnSpc>
                <a:spcPct val="100000"/>
              </a:lnSpc>
            </a:pPr>
            <a:endParaRPr/>
          </a:p>
          <a:p>
            <a:pPr>
              <a:lnSpc>
                <a:spcPct val="100000"/>
              </a:lnSpc>
              <a:buFont typeface="StarSymbol"/>
              <a:buChar char=""/>
            </a:pPr>
            <a:r>
              <a:rPr lang="en-US" sz="2400">
                <a:solidFill>
                  <a:srgbClr val="000000"/>
                </a:solidFill>
                <a:latin typeface="Arial"/>
              </a:rPr>
              <a:t>Intergrated Bluetooth</a:t>
            </a:r>
            <a:endParaRPr/>
          </a:p>
          <a:p>
            <a:pPr>
              <a:lnSpc>
                <a:spcPct val="100000"/>
              </a:lnSpc>
            </a:pPr>
            <a:endParaRPr/>
          </a:p>
          <a:p>
            <a:pPr>
              <a:lnSpc>
                <a:spcPct val="100000"/>
              </a:lnSpc>
            </a:pPr>
            <a:endParaRPr/>
          </a:p>
        </p:txBody>
      </p:sp>
      <p:sp>
        <p:nvSpPr>
          <p:cNvPr id="139" name="TextShape 3"/>
          <p:cNvSpPr txBox="1"/>
          <p:nvPr/>
        </p:nvSpPr>
        <p:spPr>
          <a:xfrm>
            <a:off x="7322400" y="6669000"/>
            <a:ext cx="2351880" cy="227160"/>
          </a:xfrm>
          <a:prstGeom prst="rect">
            <a:avLst/>
          </a:prstGeom>
        </p:spPr>
        <p:txBody>
          <a:bodyPr lIns="93960" rIns="93960" tIns="46800" bIns="46800"/>
          <a:p>
            <a:pPr>
              <a:lnSpc>
                <a:spcPct val="100000"/>
              </a:lnSpc>
            </a:pPr>
            <a:fld id="{6354C353-45CF-4096-87DB-931F4C130AFA}" type="slidenum">
              <a:rPr lang="en-US" sz="900">
                <a:solidFill>
                  <a:srgbClr val="000000"/>
                </a:solidFill>
                <a:latin typeface="Arial"/>
              </a:rPr>
              <a:t>&lt;number&gt;</a:t>
            </a:fld>
            <a:endParaRPr/>
          </a:p>
        </p:txBody>
      </p:sp>
      <p:pic>
        <p:nvPicPr>
          <p:cNvPr id="140" name="Picture 5" descr=""/>
          <p:cNvPicPr/>
          <p:nvPr/>
        </p:nvPicPr>
        <p:blipFill>
          <a:blip r:embed="rId1"/>
          <a:stretch>
            <a:fillRect/>
          </a:stretch>
        </p:blipFill>
        <p:spPr>
          <a:xfrm>
            <a:off x="5669280" y="2763000"/>
            <a:ext cx="3940560" cy="2814480"/>
          </a:xfrm>
          <a:prstGeom prst="rect">
            <a:avLst/>
          </a:prstGeom>
          <a:ln>
            <a:noFill/>
          </a:ln>
        </p:spPr>
      </p:pic>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1" name="TextShape 1"/>
          <p:cNvSpPr txBox="1"/>
          <p:nvPr/>
        </p:nvSpPr>
        <p:spPr>
          <a:xfrm>
            <a:off x="255600" y="157680"/>
            <a:ext cx="9324360" cy="897480"/>
          </a:xfrm>
          <a:prstGeom prst="rect">
            <a:avLst/>
          </a:prstGeom>
        </p:spPr>
        <p:txBody>
          <a:bodyPr lIns="93960" rIns="93960" tIns="46800" bIns="46800" anchor="ctr"/>
          <a:p>
            <a:pPr>
              <a:lnSpc>
                <a:spcPct val="100000"/>
              </a:lnSpc>
            </a:pPr>
            <a:r>
              <a:rPr b="1" lang="en-US" sz="3300">
                <a:solidFill>
                  <a:srgbClr val="de0000"/>
                </a:solidFill>
                <a:latin typeface="Arial"/>
              </a:rPr>
              <a:t>Beaglebone Workshop Cape</a:t>
            </a:r>
            <a:endParaRPr/>
          </a:p>
        </p:txBody>
      </p:sp>
      <p:sp>
        <p:nvSpPr>
          <p:cNvPr id="142" name="TextShape 2"/>
          <p:cNvSpPr txBox="1"/>
          <p:nvPr/>
        </p:nvSpPr>
        <p:spPr>
          <a:xfrm>
            <a:off x="367560" y="1155600"/>
            <a:ext cx="9334800" cy="5451480"/>
          </a:xfrm>
          <a:prstGeom prst="rect">
            <a:avLst/>
          </a:prstGeom>
        </p:spPr>
        <p:txBody>
          <a:bodyPr lIns="93960" rIns="93960" tIns="46800" bIns="46800"/>
          <a:p>
            <a:endParaRPr/>
          </a:p>
        </p:txBody>
      </p:sp>
      <p:sp>
        <p:nvSpPr>
          <p:cNvPr id="143" name="TextShape 3"/>
          <p:cNvSpPr txBox="1"/>
          <p:nvPr/>
        </p:nvSpPr>
        <p:spPr>
          <a:xfrm>
            <a:off x="7322400" y="6669000"/>
            <a:ext cx="2351880" cy="227160"/>
          </a:xfrm>
          <a:prstGeom prst="rect">
            <a:avLst/>
          </a:prstGeom>
        </p:spPr>
        <p:txBody>
          <a:bodyPr lIns="93960" rIns="93960" tIns="46800" bIns="46800"/>
          <a:p>
            <a:pPr>
              <a:lnSpc>
                <a:spcPct val="100000"/>
              </a:lnSpc>
            </a:pPr>
            <a:fld id="{1AD43FDD-C344-4155-9984-A972216EE318}" type="slidenum">
              <a:rPr lang="en-US" sz="900">
                <a:solidFill>
                  <a:srgbClr val="000000"/>
                </a:solidFill>
                <a:latin typeface="Arial"/>
              </a:rPr>
              <a:t>&lt;number&gt;</a:t>
            </a:fld>
            <a:endParaRPr/>
          </a:p>
        </p:txBody>
      </p:sp>
      <p:pic>
        <p:nvPicPr>
          <p:cNvPr id="144" name="Picture 2" descr=""/>
          <p:cNvPicPr/>
          <p:nvPr/>
        </p:nvPicPr>
        <p:blipFill>
          <a:blip r:embed="rId1"/>
          <a:stretch>
            <a:fillRect/>
          </a:stretch>
        </p:blipFill>
        <p:spPr>
          <a:xfrm>
            <a:off x="3114360" y="1798560"/>
            <a:ext cx="3850200" cy="4849920"/>
          </a:xfrm>
          <a:prstGeom prst="rect">
            <a:avLst/>
          </a:prstGeom>
          <a:ln>
            <a:noFill/>
          </a:ln>
        </p:spPr>
      </p:pic>
      <p:sp>
        <p:nvSpPr>
          <p:cNvPr id="145" name="CustomShape 4"/>
          <p:cNvSpPr/>
          <p:nvPr/>
        </p:nvSpPr>
        <p:spPr>
          <a:xfrm>
            <a:off x="2678040" y="4998960"/>
            <a:ext cx="1142640" cy="360"/>
          </a:xfrm>
          <a:prstGeom prst="straightConnector1">
            <a:avLst/>
          </a:prstGeom>
          <a:noFill/>
          <a:ln w="57240">
            <a:solidFill>
              <a:srgbClr val="d90000"/>
            </a:solidFill>
            <a:round/>
            <a:tailEnd len="med" type="arrow" w="med"/>
          </a:ln>
        </p:spPr>
      </p:sp>
      <p:sp>
        <p:nvSpPr>
          <p:cNvPr id="146" name="CustomShape 5"/>
          <p:cNvSpPr/>
          <p:nvPr/>
        </p:nvSpPr>
        <p:spPr>
          <a:xfrm>
            <a:off x="2239560" y="2452320"/>
            <a:ext cx="1962360" cy="717840"/>
          </a:xfrm>
          <a:prstGeom prst="straightConnector1">
            <a:avLst/>
          </a:prstGeom>
          <a:noFill/>
          <a:ln w="57240">
            <a:solidFill>
              <a:srgbClr val="d90000"/>
            </a:solidFill>
            <a:round/>
            <a:tailEnd len="med" type="arrow" w="med"/>
          </a:ln>
        </p:spPr>
      </p:sp>
      <p:sp>
        <p:nvSpPr>
          <p:cNvPr id="147" name="CustomShape 6"/>
          <p:cNvSpPr/>
          <p:nvPr/>
        </p:nvSpPr>
        <p:spPr>
          <a:xfrm flipH="1">
            <a:off x="5954040" y="6137280"/>
            <a:ext cx="914040" cy="360"/>
          </a:xfrm>
          <a:prstGeom prst="straightConnector1">
            <a:avLst/>
          </a:prstGeom>
          <a:noFill/>
          <a:ln w="57240">
            <a:solidFill>
              <a:srgbClr val="d90000"/>
            </a:solidFill>
            <a:round/>
            <a:tailEnd len="med" type="arrow" w="med"/>
          </a:ln>
        </p:spPr>
      </p:sp>
      <p:sp>
        <p:nvSpPr>
          <p:cNvPr id="148" name="CustomShape 7"/>
          <p:cNvSpPr/>
          <p:nvPr/>
        </p:nvSpPr>
        <p:spPr>
          <a:xfrm flipH="1">
            <a:off x="6868440" y="2637000"/>
            <a:ext cx="914040" cy="360"/>
          </a:xfrm>
          <a:prstGeom prst="straightConnector1">
            <a:avLst/>
          </a:prstGeom>
          <a:noFill/>
          <a:ln w="57240">
            <a:solidFill>
              <a:srgbClr val="d90000"/>
            </a:solidFill>
            <a:round/>
            <a:tailEnd len="med" type="arrow" w="med"/>
          </a:ln>
        </p:spPr>
      </p:sp>
      <p:sp>
        <p:nvSpPr>
          <p:cNvPr id="149" name="CustomShape 8"/>
          <p:cNvSpPr/>
          <p:nvPr/>
        </p:nvSpPr>
        <p:spPr>
          <a:xfrm>
            <a:off x="1067400" y="4814280"/>
            <a:ext cx="1685160" cy="381240"/>
          </a:xfrm>
          <a:prstGeom prst="rect">
            <a:avLst/>
          </a:prstGeom>
          <a:noFill/>
          <a:ln>
            <a:noFill/>
          </a:ln>
        </p:spPr>
        <p:txBody>
          <a:bodyPr wrap="none"/>
          <a:p>
            <a:pPr>
              <a:lnSpc>
                <a:spcPct val="100000"/>
              </a:lnSpc>
            </a:pPr>
            <a:r>
              <a:rPr lang="en-US" sz="1900">
                <a:solidFill>
                  <a:srgbClr val="000000"/>
                </a:solidFill>
                <a:latin typeface="Arial"/>
              </a:rPr>
              <a:t>Potentiometer</a:t>
            </a:r>
            <a:endParaRPr/>
          </a:p>
        </p:txBody>
      </p:sp>
      <p:sp>
        <p:nvSpPr>
          <p:cNvPr id="150" name="CustomShape 9"/>
          <p:cNvSpPr/>
          <p:nvPr/>
        </p:nvSpPr>
        <p:spPr>
          <a:xfrm>
            <a:off x="7182360" y="5952600"/>
            <a:ext cx="1496160" cy="381240"/>
          </a:xfrm>
          <a:prstGeom prst="rect">
            <a:avLst/>
          </a:prstGeom>
          <a:noFill/>
          <a:ln>
            <a:noFill/>
          </a:ln>
        </p:spPr>
        <p:txBody>
          <a:bodyPr wrap="none"/>
          <a:p>
            <a:pPr>
              <a:lnSpc>
                <a:spcPct val="100000"/>
              </a:lnSpc>
            </a:pPr>
            <a:r>
              <a:rPr lang="en-US" sz="1900">
                <a:solidFill>
                  <a:srgbClr val="000000"/>
                </a:solidFill>
                <a:latin typeface="Arial"/>
              </a:rPr>
              <a:t>Push Button</a:t>
            </a:r>
            <a:endParaRPr/>
          </a:p>
        </p:txBody>
      </p:sp>
      <p:sp>
        <p:nvSpPr>
          <p:cNvPr id="151" name="CustomShape 10"/>
          <p:cNvSpPr/>
          <p:nvPr/>
        </p:nvSpPr>
        <p:spPr>
          <a:xfrm>
            <a:off x="7904160" y="2452320"/>
            <a:ext cx="1537200" cy="381240"/>
          </a:xfrm>
          <a:prstGeom prst="rect">
            <a:avLst/>
          </a:prstGeom>
          <a:noFill/>
          <a:ln>
            <a:noFill/>
          </a:ln>
        </p:spPr>
        <p:txBody>
          <a:bodyPr wrap="none"/>
          <a:p>
            <a:pPr>
              <a:lnSpc>
                <a:spcPct val="100000"/>
              </a:lnSpc>
            </a:pPr>
            <a:r>
              <a:rPr lang="en-US" sz="1900">
                <a:solidFill>
                  <a:srgbClr val="000000"/>
                </a:solidFill>
                <a:latin typeface="Arial"/>
              </a:rPr>
              <a:t>Light Sensor</a:t>
            </a:r>
            <a:endParaRPr/>
          </a:p>
        </p:txBody>
      </p:sp>
      <p:sp>
        <p:nvSpPr>
          <p:cNvPr id="152" name="CustomShape 11"/>
          <p:cNvSpPr/>
          <p:nvPr/>
        </p:nvSpPr>
        <p:spPr>
          <a:xfrm>
            <a:off x="1583640" y="2227320"/>
            <a:ext cx="651960" cy="381240"/>
          </a:xfrm>
          <a:prstGeom prst="rect">
            <a:avLst/>
          </a:prstGeom>
          <a:noFill/>
          <a:ln>
            <a:noFill/>
          </a:ln>
        </p:spPr>
        <p:txBody>
          <a:bodyPr wrap="none"/>
          <a:p>
            <a:pPr>
              <a:lnSpc>
                <a:spcPct val="100000"/>
              </a:lnSpc>
            </a:pPr>
            <a:r>
              <a:rPr lang="en-US" sz="1900">
                <a:solidFill>
                  <a:srgbClr val="000000"/>
                </a:solidFill>
                <a:latin typeface="Arial"/>
              </a:rPr>
              <a:t>LED</a:t>
            </a:r>
            <a:endParaRPr/>
          </a:p>
        </p:txBody>
      </p:sp>
      <p:sp>
        <p:nvSpPr>
          <p:cNvPr id="153" name="CustomShape 12"/>
          <p:cNvSpPr/>
          <p:nvPr/>
        </p:nvSpPr>
        <p:spPr>
          <a:xfrm>
            <a:off x="988920" y="5275440"/>
            <a:ext cx="1682280" cy="669240"/>
          </a:xfrm>
          <a:prstGeom prst="rect">
            <a:avLst/>
          </a:prstGeom>
          <a:noFill/>
          <a:ln>
            <a:noFill/>
          </a:ln>
        </p:spPr>
        <p:txBody>
          <a:bodyPr wrap="none" lIns="90000" rIns="90000" tIns="45000" bIns="45000"/>
          <a:p>
            <a:pPr algn="ctr">
              <a:lnSpc>
                <a:spcPct val="100000"/>
              </a:lnSpc>
            </a:pPr>
            <a:r>
              <a:rPr lang="en-US" sz="1900">
                <a:solidFill>
                  <a:srgbClr val="000000"/>
                </a:solidFill>
                <a:latin typeface="Arial"/>
              </a:rPr>
              <a:t>Connected to:</a:t>
            </a:r>
            <a:endParaRPr/>
          </a:p>
          <a:p>
            <a:pPr algn="ctr">
              <a:lnSpc>
                <a:spcPct val="100000"/>
              </a:lnSpc>
            </a:pPr>
            <a:r>
              <a:rPr lang="en-US" sz="1900">
                <a:solidFill>
                  <a:srgbClr val="000000"/>
                </a:solidFill>
                <a:latin typeface="Arial"/>
              </a:rPr>
              <a:t>P9_36</a:t>
            </a:r>
            <a:endParaRPr/>
          </a:p>
        </p:txBody>
      </p:sp>
      <p:sp>
        <p:nvSpPr>
          <p:cNvPr id="154" name="CustomShape 13"/>
          <p:cNvSpPr/>
          <p:nvPr/>
        </p:nvSpPr>
        <p:spPr>
          <a:xfrm>
            <a:off x="7831440" y="2852640"/>
            <a:ext cx="1682280" cy="958680"/>
          </a:xfrm>
          <a:prstGeom prst="rect">
            <a:avLst/>
          </a:prstGeom>
          <a:noFill/>
          <a:ln>
            <a:noFill/>
          </a:ln>
        </p:spPr>
        <p:txBody>
          <a:bodyPr wrap="none" lIns="90000" rIns="90000" tIns="45000" bIns="45000"/>
          <a:p>
            <a:pPr algn="ctr">
              <a:lnSpc>
                <a:spcPct val="100000"/>
              </a:lnSpc>
            </a:pPr>
            <a:r>
              <a:rPr lang="en-US" sz="1900">
                <a:solidFill>
                  <a:srgbClr val="000000"/>
                </a:solidFill>
                <a:latin typeface="Arial"/>
              </a:rPr>
              <a:t>Connected to:</a:t>
            </a:r>
            <a:endParaRPr/>
          </a:p>
          <a:p>
            <a:pPr algn="ctr">
              <a:lnSpc>
                <a:spcPct val="100000"/>
              </a:lnSpc>
            </a:pPr>
            <a:r>
              <a:rPr lang="en-US" sz="1900">
                <a:solidFill>
                  <a:srgbClr val="000000"/>
                </a:solidFill>
                <a:latin typeface="Arial"/>
              </a:rPr>
              <a:t>P9_19</a:t>
            </a:r>
            <a:endParaRPr/>
          </a:p>
          <a:p>
            <a:pPr algn="ctr">
              <a:lnSpc>
                <a:spcPct val="100000"/>
              </a:lnSpc>
            </a:pPr>
            <a:r>
              <a:rPr lang="en-US" sz="1900">
                <a:solidFill>
                  <a:srgbClr val="000000"/>
                </a:solidFill>
                <a:latin typeface="Arial"/>
              </a:rPr>
              <a:t>P9_20</a:t>
            </a:r>
            <a:endParaRPr/>
          </a:p>
        </p:txBody>
      </p:sp>
      <p:sp>
        <p:nvSpPr>
          <p:cNvPr id="155" name="CustomShape 14"/>
          <p:cNvSpPr/>
          <p:nvPr/>
        </p:nvSpPr>
        <p:spPr>
          <a:xfrm>
            <a:off x="7089120" y="6310440"/>
            <a:ext cx="1682280" cy="669240"/>
          </a:xfrm>
          <a:prstGeom prst="rect">
            <a:avLst/>
          </a:prstGeom>
          <a:noFill/>
          <a:ln>
            <a:noFill/>
          </a:ln>
        </p:spPr>
        <p:txBody>
          <a:bodyPr wrap="none" lIns="90000" rIns="90000" tIns="45000" bIns="45000"/>
          <a:p>
            <a:pPr algn="ctr">
              <a:lnSpc>
                <a:spcPct val="100000"/>
              </a:lnSpc>
            </a:pPr>
            <a:r>
              <a:rPr lang="en-US" sz="1900">
                <a:solidFill>
                  <a:srgbClr val="000000"/>
                </a:solidFill>
                <a:latin typeface="Arial"/>
              </a:rPr>
              <a:t>Connected to:</a:t>
            </a:r>
            <a:endParaRPr/>
          </a:p>
          <a:p>
            <a:pPr algn="ctr">
              <a:lnSpc>
                <a:spcPct val="100000"/>
              </a:lnSpc>
            </a:pPr>
            <a:r>
              <a:rPr lang="en-US" sz="1900">
                <a:solidFill>
                  <a:srgbClr val="000000"/>
                </a:solidFill>
                <a:latin typeface="Arial"/>
              </a:rPr>
              <a:t>P9_29</a:t>
            </a:r>
            <a:endParaRPr/>
          </a:p>
        </p:txBody>
      </p:sp>
      <p:sp>
        <p:nvSpPr>
          <p:cNvPr id="156" name="CustomShape 15"/>
          <p:cNvSpPr/>
          <p:nvPr/>
        </p:nvSpPr>
        <p:spPr>
          <a:xfrm>
            <a:off x="1068840" y="2637000"/>
            <a:ext cx="1682280" cy="669240"/>
          </a:xfrm>
          <a:prstGeom prst="rect">
            <a:avLst/>
          </a:prstGeom>
          <a:noFill/>
          <a:ln>
            <a:noFill/>
          </a:ln>
        </p:spPr>
        <p:txBody>
          <a:bodyPr wrap="none" lIns="90000" rIns="90000" tIns="45000" bIns="45000"/>
          <a:p>
            <a:pPr algn="ctr">
              <a:lnSpc>
                <a:spcPct val="100000"/>
              </a:lnSpc>
            </a:pPr>
            <a:r>
              <a:rPr lang="en-US" sz="1900">
                <a:solidFill>
                  <a:srgbClr val="000000"/>
                </a:solidFill>
                <a:latin typeface="Arial"/>
              </a:rPr>
              <a:t>Connected to:</a:t>
            </a:r>
            <a:endParaRPr/>
          </a:p>
          <a:p>
            <a:pPr algn="ctr">
              <a:lnSpc>
                <a:spcPct val="100000"/>
              </a:lnSpc>
            </a:pPr>
            <a:r>
              <a:rPr lang="en-US" sz="1900">
                <a:solidFill>
                  <a:srgbClr val="000000"/>
                </a:solidFill>
                <a:latin typeface="Arial"/>
              </a:rPr>
              <a:t>P9_46</a:t>
            </a:r>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7" name="CustomShape 1"/>
          <p:cNvSpPr/>
          <p:nvPr/>
        </p:nvSpPr>
        <p:spPr>
          <a:xfrm>
            <a:off x="504000" y="301320"/>
            <a:ext cx="9071280" cy="5851440"/>
          </a:xfrm>
          <a:prstGeom prst="rect">
            <a:avLst/>
          </a:prstGeom>
          <a:noFill/>
          <a:ln>
            <a:noFill/>
          </a:ln>
        </p:spPr>
        <p:txBody>
          <a:bodyPr lIns="0" rIns="0" tIns="0" bIns="0" anchor="ctr"/>
          <a:p>
            <a:pPr algn="ctr">
              <a:lnSpc>
                <a:spcPct val="100000"/>
              </a:lnSpc>
            </a:pPr>
            <a:r>
              <a:rPr lang="en-US" sz="4900">
                <a:solidFill>
                  <a:srgbClr val="de0000"/>
                </a:solidFill>
                <a:latin typeface="Arial"/>
              </a:rPr>
              <a:t>L</a:t>
            </a:r>
            <a:r>
              <a:rPr lang="en-US" sz="4900">
                <a:solidFill>
                  <a:srgbClr val="000000"/>
                </a:solidFill>
                <a:latin typeface="Arial"/>
              </a:rPr>
              <a:t>ets </a:t>
            </a:r>
            <a:r>
              <a:rPr lang="en-US" sz="4900">
                <a:solidFill>
                  <a:srgbClr val="de0000"/>
                </a:solidFill>
                <a:latin typeface="Arial"/>
              </a:rPr>
              <a:t>G</a:t>
            </a:r>
            <a:r>
              <a:rPr lang="en-US" sz="4900">
                <a:solidFill>
                  <a:srgbClr val="000000"/>
                </a:solidFill>
                <a:latin typeface="Arial"/>
              </a:rPr>
              <a:t>et </a:t>
            </a:r>
            <a:r>
              <a:rPr lang="en-US" sz="4900">
                <a:solidFill>
                  <a:srgbClr val="de0000"/>
                </a:solidFill>
                <a:latin typeface="Arial"/>
              </a:rPr>
              <a:t>S</a:t>
            </a:r>
            <a:r>
              <a:rPr lang="en-US" sz="4900">
                <a:solidFill>
                  <a:srgbClr val="000000"/>
                </a:solidFill>
                <a:latin typeface="Arial"/>
              </a:rPr>
              <a:t>tarted</a:t>
            </a:r>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8" name="TextShape 1"/>
          <p:cNvSpPr txBox="1"/>
          <p:nvPr/>
        </p:nvSpPr>
        <p:spPr>
          <a:xfrm>
            <a:off x="255600" y="157680"/>
            <a:ext cx="9324360" cy="897480"/>
          </a:xfrm>
          <a:prstGeom prst="rect">
            <a:avLst/>
          </a:prstGeom>
        </p:spPr>
        <p:txBody>
          <a:bodyPr lIns="93960" rIns="93960" tIns="46800" bIns="46800" anchor="ctr"/>
          <a:p>
            <a:pPr>
              <a:lnSpc>
                <a:spcPct val="100000"/>
              </a:lnSpc>
            </a:pPr>
            <a:r>
              <a:rPr b="1" lang="en-US" sz="3300">
                <a:solidFill>
                  <a:srgbClr val="de0000"/>
                </a:solidFill>
                <a:latin typeface="Arial"/>
              </a:rPr>
              <a:t>Cloud 9 – Quick Summary</a:t>
            </a:r>
            <a:endParaRPr/>
          </a:p>
        </p:txBody>
      </p:sp>
      <p:sp>
        <p:nvSpPr>
          <p:cNvPr id="159" name="TextShape 2"/>
          <p:cNvSpPr txBox="1"/>
          <p:nvPr/>
        </p:nvSpPr>
        <p:spPr>
          <a:xfrm>
            <a:off x="7322400" y="6669000"/>
            <a:ext cx="2351880" cy="227160"/>
          </a:xfrm>
          <a:prstGeom prst="rect">
            <a:avLst/>
          </a:prstGeom>
        </p:spPr>
        <p:txBody>
          <a:bodyPr lIns="93960" rIns="93960" tIns="46800" bIns="46800"/>
          <a:p>
            <a:pPr>
              <a:lnSpc>
                <a:spcPct val="100000"/>
              </a:lnSpc>
            </a:pPr>
            <a:fld id="{244FA61A-FDC0-436D-ACED-F4073322FDC4}" type="slidenum">
              <a:rPr lang="en-US" sz="900">
                <a:solidFill>
                  <a:srgbClr val="000000"/>
                </a:solidFill>
                <a:latin typeface="Arial"/>
              </a:rPr>
              <a:t>&lt;number&gt;</a:t>
            </a:fld>
            <a:endParaRPr/>
          </a:p>
        </p:txBody>
      </p:sp>
      <p:sp>
        <p:nvSpPr>
          <p:cNvPr id="160" name="CustomShape 3"/>
          <p:cNvSpPr/>
          <p:nvPr/>
        </p:nvSpPr>
        <p:spPr>
          <a:xfrm>
            <a:off x="504000" y="1769040"/>
            <a:ext cx="9071280" cy="4384080"/>
          </a:xfrm>
          <a:prstGeom prst="rect">
            <a:avLst/>
          </a:prstGeom>
          <a:noFill/>
          <a:ln>
            <a:noFill/>
          </a:ln>
        </p:spPr>
        <p:txBody>
          <a:bodyPr lIns="0" rIns="0" tIns="0" bIns="0"/>
          <a:p>
            <a:pPr>
              <a:lnSpc>
                <a:spcPct val="100000"/>
              </a:lnSpc>
            </a:pPr>
            <a:r>
              <a:rPr lang="en-US" sz="3200">
                <a:solidFill>
                  <a:srgbClr val="000000"/>
                </a:solidFill>
                <a:latin typeface="Arial"/>
              </a:rPr>
              <a:t>Browser Base IDE</a:t>
            </a:r>
            <a:endParaRPr/>
          </a:p>
          <a:p>
            <a:pPr>
              <a:lnSpc>
                <a:spcPct val="100000"/>
              </a:lnSpc>
            </a:pPr>
            <a:endParaRPr/>
          </a:p>
          <a:p>
            <a:pPr>
              <a:lnSpc>
                <a:spcPct val="100000"/>
              </a:lnSpc>
            </a:pPr>
            <a:r>
              <a:rPr lang="en-US" sz="3200">
                <a:solidFill>
                  <a:srgbClr val="000000"/>
                </a:solidFill>
                <a:latin typeface="Arial"/>
              </a:rPr>
              <a:t>Supported Languages:</a:t>
            </a:r>
            <a:endParaRPr/>
          </a:p>
          <a:p>
            <a:pPr>
              <a:lnSpc>
                <a:spcPct val="100000"/>
              </a:lnSpc>
              <a:buSzPct val="99000"/>
              <a:buFont typeface="Arial"/>
              <a:buChar char="•"/>
            </a:pPr>
            <a:r>
              <a:rPr lang="en-US" sz="3200">
                <a:solidFill>
                  <a:srgbClr val="000000"/>
                </a:solidFill>
                <a:latin typeface="Arial"/>
              </a:rPr>
              <a:t>Python</a:t>
            </a:r>
            <a:endParaRPr/>
          </a:p>
          <a:p>
            <a:pPr>
              <a:lnSpc>
                <a:spcPct val="100000"/>
              </a:lnSpc>
              <a:buSzPct val="99000"/>
              <a:buFont typeface="Arial"/>
              <a:buChar char="•"/>
            </a:pPr>
            <a:r>
              <a:rPr lang="en-US" sz="3200">
                <a:solidFill>
                  <a:srgbClr val="000000"/>
                </a:solidFill>
                <a:latin typeface="Arial"/>
              </a:rPr>
              <a:t>C</a:t>
            </a:r>
            <a:endParaRPr/>
          </a:p>
          <a:p>
            <a:pPr>
              <a:lnSpc>
                <a:spcPct val="100000"/>
              </a:lnSpc>
              <a:buSzPct val="99000"/>
              <a:buFont typeface="Arial"/>
              <a:buChar char="•"/>
            </a:pPr>
            <a:r>
              <a:rPr lang="en-US" sz="3200">
                <a:solidFill>
                  <a:srgbClr val="000000"/>
                </a:solidFill>
                <a:latin typeface="Arial"/>
              </a:rPr>
              <a:t>C++</a:t>
            </a:r>
            <a:endParaRPr/>
          </a:p>
          <a:p>
            <a:pPr>
              <a:lnSpc>
                <a:spcPct val="100000"/>
              </a:lnSpc>
              <a:buSzPct val="99000"/>
              <a:buFont typeface="Arial"/>
              <a:buChar char="•"/>
            </a:pPr>
            <a:r>
              <a:rPr lang="en-US" sz="3200">
                <a:solidFill>
                  <a:srgbClr val="000000"/>
                </a:solidFill>
                <a:latin typeface="Arial"/>
              </a:rPr>
              <a:t>and much more</a:t>
            </a:r>
            <a:endParaRPr/>
          </a:p>
          <a:p>
            <a:pPr>
              <a:lnSpc>
                <a:spcPct val="100000"/>
              </a:lnSpc>
            </a:pPr>
            <a:endParaRPr/>
          </a:p>
          <a:p>
            <a:pPr>
              <a:lnSpc>
                <a:spcPct val="100000"/>
              </a:lnSpc>
              <a:buSzPct val="99000"/>
              <a:buFont typeface="Arial"/>
              <a:buChar char="•"/>
            </a:pPr>
            <a:r>
              <a:rPr lang="en-US" sz="3200">
                <a:solidFill>
                  <a:srgbClr val="000000"/>
                </a:solidFill>
                <a:latin typeface="Arial"/>
              </a:rPr>
              <a:t>Supports Debugging</a:t>
            </a:r>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1" name="TextShape 1"/>
          <p:cNvSpPr txBox="1"/>
          <p:nvPr/>
        </p:nvSpPr>
        <p:spPr>
          <a:xfrm>
            <a:off x="255600" y="157680"/>
            <a:ext cx="9324360" cy="897480"/>
          </a:xfrm>
          <a:prstGeom prst="rect">
            <a:avLst/>
          </a:prstGeom>
        </p:spPr>
        <p:txBody>
          <a:bodyPr lIns="93960" rIns="93960" tIns="46800" bIns="46800" anchor="ctr"/>
          <a:p>
            <a:pPr>
              <a:lnSpc>
                <a:spcPct val="100000"/>
              </a:lnSpc>
            </a:pPr>
            <a:r>
              <a:rPr b="1" lang="en-US" sz="3300">
                <a:solidFill>
                  <a:srgbClr val="de0000"/>
                </a:solidFill>
                <a:latin typeface="Arial"/>
              </a:rPr>
              <a:t>Task 1 – Connect to Cloud 9 IDE</a:t>
            </a:r>
            <a:endParaRPr/>
          </a:p>
        </p:txBody>
      </p:sp>
      <p:sp>
        <p:nvSpPr>
          <p:cNvPr id="162" name="TextShape 2"/>
          <p:cNvSpPr txBox="1"/>
          <p:nvPr/>
        </p:nvSpPr>
        <p:spPr>
          <a:xfrm>
            <a:off x="367560" y="1155600"/>
            <a:ext cx="9334800" cy="5451480"/>
          </a:xfrm>
          <a:prstGeom prst="rect">
            <a:avLst/>
          </a:prstGeom>
        </p:spPr>
        <p:txBody>
          <a:bodyPr lIns="93960" rIns="93960" tIns="46800" bIns="46800"/>
          <a:p>
            <a:pPr>
              <a:lnSpc>
                <a:spcPct val="100000"/>
              </a:lnSpc>
              <a:buFont typeface="StarSymbol"/>
              <a:buChar char=""/>
            </a:pPr>
            <a:r>
              <a:rPr lang="en-US" sz="2200">
                <a:solidFill>
                  <a:srgbClr val="000000"/>
                </a:solidFill>
                <a:latin typeface="Arial"/>
              </a:rPr>
              <a:t>Make sure your connected to your device’s wireless access point</a:t>
            </a:r>
            <a:endParaRPr/>
          </a:p>
          <a:p>
            <a:pPr lvl="1">
              <a:lnSpc>
                <a:spcPct val="100000"/>
              </a:lnSpc>
              <a:buFont typeface="StarSymbol"/>
              <a:buChar char=""/>
            </a:pPr>
            <a:r>
              <a:rPr lang="en-US" sz="2000">
                <a:solidFill>
                  <a:srgbClr val="000000"/>
                </a:solidFill>
                <a:latin typeface="Arial"/>
              </a:rPr>
              <a:t>If not see the first slide for instructions</a:t>
            </a:r>
            <a:endParaRPr/>
          </a:p>
          <a:p>
            <a:pPr>
              <a:lnSpc>
                <a:spcPct val="100000"/>
              </a:lnSpc>
            </a:pPr>
            <a:endParaRPr/>
          </a:p>
          <a:p>
            <a:pPr>
              <a:lnSpc>
                <a:spcPct val="100000"/>
              </a:lnSpc>
              <a:buFont typeface="StarSymbol"/>
              <a:buChar char=""/>
            </a:pPr>
            <a:r>
              <a:rPr lang="en-US" sz="2200">
                <a:solidFill>
                  <a:srgbClr val="000000"/>
                </a:solidFill>
                <a:latin typeface="Arial"/>
              </a:rPr>
              <a:t>Open up a web browser (don’t use IE)</a:t>
            </a:r>
            <a:endParaRPr/>
          </a:p>
          <a:p>
            <a:pPr lvl="1">
              <a:lnSpc>
                <a:spcPct val="100000"/>
              </a:lnSpc>
              <a:buFont typeface="StarSymbol"/>
              <a:buChar char=""/>
            </a:pPr>
            <a:r>
              <a:rPr lang="en-US" sz="2000">
                <a:solidFill>
                  <a:srgbClr val="000000"/>
                </a:solidFill>
                <a:latin typeface="Arial"/>
              </a:rPr>
              <a:t>Go to </a:t>
            </a:r>
            <a:r>
              <a:rPr lang="en-US" sz="2000" u="sng">
                <a:solidFill>
                  <a:srgbClr val="de0000"/>
                </a:solidFill>
                <a:latin typeface="Arial"/>
              </a:rPr>
              <a:t>http://192.168.7.2:3000</a:t>
            </a:r>
            <a:r>
              <a:rPr lang="en-US" sz="2000" u="sng">
                <a:solidFill>
                  <a:srgbClr val="de0000"/>
                </a:solidFill>
                <a:latin typeface="Arial"/>
              </a:rPr>
              <a:t>/</a:t>
            </a:r>
            <a:r>
              <a:rPr lang="en-US" sz="2000">
                <a:solidFill>
                  <a:srgbClr val="000000"/>
                </a:solidFill>
                <a:latin typeface="Arial"/>
              </a:rPr>
              <a:t> (May take 2-3 minutes for page to load)</a:t>
            </a:r>
            <a:endParaRPr/>
          </a:p>
          <a:p>
            <a:pPr lvl="1">
              <a:lnSpc>
                <a:spcPct val="100000"/>
              </a:lnSpc>
              <a:buFont typeface="StarSymbol"/>
              <a:buChar char=""/>
            </a:pPr>
            <a:r>
              <a:rPr lang="en-US" sz="2000">
                <a:solidFill>
                  <a:srgbClr val="000000"/>
                </a:solidFill>
                <a:latin typeface="Arial"/>
              </a:rPr>
              <a:t>You should see something like the below</a:t>
            </a:r>
            <a:endParaRPr/>
          </a:p>
          <a:p>
            <a:pPr>
              <a:lnSpc>
                <a:spcPct val="100000"/>
              </a:lnSpc>
            </a:pPr>
            <a:endParaRPr/>
          </a:p>
          <a:p>
            <a:endParaRPr/>
          </a:p>
        </p:txBody>
      </p:sp>
      <p:sp>
        <p:nvSpPr>
          <p:cNvPr id="163" name="TextShape 3"/>
          <p:cNvSpPr txBox="1"/>
          <p:nvPr/>
        </p:nvSpPr>
        <p:spPr>
          <a:xfrm>
            <a:off x="7322400" y="6669000"/>
            <a:ext cx="2351880" cy="227160"/>
          </a:xfrm>
          <a:prstGeom prst="rect">
            <a:avLst/>
          </a:prstGeom>
        </p:spPr>
        <p:txBody>
          <a:bodyPr lIns="93960" rIns="93960" tIns="46800" bIns="46800"/>
          <a:p>
            <a:pPr>
              <a:lnSpc>
                <a:spcPct val="100000"/>
              </a:lnSpc>
            </a:pPr>
            <a:fld id="{60D3C5F5-3D2B-4EEF-A6BA-9907F6C487E2}" type="slidenum">
              <a:rPr lang="en-US" sz="900">
                <a:solidFill>
                  <a:srgbClr val="000000"/>
                </a:solidFill>
                <a:latin typeface="Arial"/>
              </a:rPr>
              <a:t>&lt;number&gt;</a:t>
            </a:fld>
            <a:endParaRPr/>
          </a:p>
        </p:txBody>
      </p:sp>
      <p:sp>
        <p:nvSpPr>
          <p:cNvPr id="164" name="CustomShape 4"/>
          <p:cNvSpPr/>
          <p:nvPr/>
        </p:nvSpPr>
        <p:spPr>
          <a:xfrm>
            <a:off x="155520" y="-136440"/>
            <a:ext cx="299520" cy="299520"/>
          </a:xfrm>
          <a:prstGeom prst="rect">
            <a:avLst/>
          </a:prstGeom>
          <a:noFill/>
          <a:ln>
            <a:noFill/>
          </a:ln>
        </p:spPr>
      </p:sp>
      <p:pic>
        <p:nvPicPr>
          <p:cNvPr id="165" name="Picture 5" descr=""/>
          <p:cNvPicPr/>
          <p:nvPr/>
        </p:nvPicPr>
        <p:blipFill>
          <a:blip r:embed="rId1"/>
          <a:stretch>
            <a:fillRect/>
          </a:stretch>
        </p:blipFill>
        <p:spPr>
          <a:xfrm>
            <a:off x="2144880" y="3627360"/>
            <a:ext cx="5409720" cy="3076560"/>
          </a:xfrm>
          <a:prstGeom prst="rect">
            <a:avLst/>
          </a:prstGeom>
          <a:ln>
            <a:noFill/>
          </a:ln>
        </p:spPr>
      </p:pic>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